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Sunborn" charset="1" panose="00000500000000000000"/>
      <p:regular r:id="rId17"/>
    </p:embeddedFont>
    <p:embeddedFont>
      <p:font typeface="Harnet Serif" charset="1" panose="00000500000000000000"/>
      <p:regular r:id="rId18"/>
    </p:embeddedFont>
    <p:embeddedFont>
      <p:font typeface="Harnet Serif Bold" charset="1" panose="00000600000000000000"/>
      <p:regular r:id="rId19"/>
    </p:embeddedFont>
    <p:embeddedFont>
      <p:font typeface="Open Sans" charset="1" panose="00000000000000000000"/>
      <p:regular r:id="rId20"/>
    </p:embeddedFont>
    <p:embeddedFont>
      <p:font typeface="Open Sans Bold Italics" charset="1" panose="00000000000000000000"/>
      <p:regular r:id="rId21"/>
    </p:embeddedFont>
    <p:embeddedFont>
      <p:font typeface="Open Sans Italics" charset="1" panose="00000000000000000000"/>
      <p:regular r:id="rId22"/>
    </p:embeddedFont>
    <p:embeddedFont>
      <p:font typeface="Cinzel" charset="1" panose="00000500000000000000"/>
      <p:regular r:id="rId23"/>
    </p:embeddedFont>
    <p:embeddedFont>
      <p:font typeface="Quicksand" charset="1" panose="000000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13" Target="../media/image12.png" Type="http://schemas.openxmlformats.org/officeDocument/2006/relationships/image"/><Relationship Id="rId14" Target="../media/image13.svg" Type="http://schemas.openxmlformats.org/officeDocument/2006/relationships/image"/><Relationship Id="rId15" Target="../media/image14.png" Type="http://schemas.openxmlformats.org/officeDocument/2006/relationships/image"/><Relationship Id="rId16" Target="../media/image15.png" Type="http://schemas.openxmlformats.org/officeDocument/2006/relationships/image"/><Relationship Id="rId17" Target="../media/image16.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15.png" Type="http://schemas.openxmlformats.org/officeDocument/2006/relationships/image"/><Relationship Id="rId12" Target="../media/image16.png" Type="http://schemas.openxmlformats.org/officeDocument/2006/relationships/image"/><Relationship Id="rId13" Target="../media/image14.png" Type="http://schemas.openxmlformats.org/officeDocument/2006/relationships/image"/><Relationship Id="rId2" Target="../media/image7.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15.png" Type="http://schemas.openxmlformats.org/officeDocument/2006/relationships/image"/><Relationship Id="rId12" Target="../media/image16.png" Type="http://schemas.openxmlformats.org/officeDocument/2006/relationships/image"/><Relationship Id="rId13" Target="../media/image14.png" Type="http://schemas.openxmlformats.org/officeDocument/2006/relationships/image"/><Relationship Id="rId14" Target="https://neohpeiying.github.io/englandhistory_teamoopsies/" TargetMode="External" Type="http://schemas.openxmlformats.org/officeDocument/2006/relationships/hyperlink"/><Relationship Id="rId15" Target="https://neohpeiying.github.io/englandhistory_teamhat/" TargetMode="External" Type="http://schemas.openxmlformats.org/officeDocument/2006/relationships/hyperlink"/><Relationship Id="rId2" Target="../media/image7.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15.png" Type="http://schemas.openxmlformats.org/officeDocument/2006/relationships/image"/><Relationship Id="rId12" Target="../media/image16.png" Type="http://schemas.openxmlformats.org/officeDocument/2006/relationships/image"/><Relationship Id="rId13" Target="../media/image14.png" Type="http://schemas.openxmlformats.org/officeDocument/2006/relationships/image"/><Relationship Id="rId14" Target="https://neohpeiying.github.io/englandhistory_teamoopsies/" TargetMode="External" Type="http://schemas.openxmlformats.org/officeDocument/2006/relationships/hyperlink"/><Relationship Id="rId15" Target="https://neohpeiying.github.io/englandhistory_teamhat/" TargetMode="External" Type="http://schemas.openxmlformats.org/officeDocument/2006/relationships/hyperlink"/><Relationship Id="rId2" Target="../media/image7.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15.png" Type="http://schemas.openxmlformats.org/officeDocument/2006/relationships/image"/><Relationship Id="rId12" Target="../media/image16.png" Type="http://schemas.openxmlformats.org/officeDocument/2006/relationships/image"/><Relationship Id="rId13" Target="../media/image14.png" Type="http://schemas.openxmlformats.org/officeDocument/2006/relationships/image"/><Relationship Id="rId2" Target="../media/image7.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15.png" Type="http://schemas.openxmlformats.org/officeDocument/2006/relationships/image"/><Relationship Id="rId12" Target="../media/image16.png" Type="http://schemas.openxmlformats.org/officeDocument/2006/relationships/image"/><Relationship Id="rId13" Target="../media/image14.png" Type="http://schemas.openxmlformats.org/officeDocument/2006/relationships/image"/><Relationship Id="rId2" Target="../media/image7.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15.png" Type="http://schemas.openxmlformats.org/officeDocument/2006/relationships/image"/><Relationship Id="rId12" Target="../media/image16.png" Type="http://schemas.openxmlformats.org/officeDocument/2006/relationships/image"/><Relationship Id="rId13" Target="../media/image14.png" Type="http://schemas.openxmlformats.org/officeDocument/2006/relationships/image"/><Relationship Id="rId2" Target="../media/image7.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15.png" Type="http://schemas.openxmlformats.org/officeDocument/2006/relationships/image"/><Relationship Id="rId12" Target="../media/image16.png" Type="http://schemas.openxmlformats.org/officeDocument/2006/relationships/image"/><Relationship Id="rId13" Target="../media/image14.png" Type="http://schemas.openxmlformats.org/officeDocument/2006/relationships/image"/><Relationship Id="rId2" Target="../media/image7.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15.png" Type="http://schemas.openxmlformats.org/officeDocument/2006/relationships/image"/><Relationship Id="rId12" Target="../media/image16.png" Type="http://schemas.openxmlformats.org/officeDocument/2006/relationships/image"/><Relationship Id="rId13" Target="../media/image14.png" Type="http://schemas.openxmlformats.org/officeDocument/2006/relationships/image"/><Relationship Id="rId2" Target="../media/image7.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15.png" Type="http://schemas.openxmlformats.org/officeDocument/2006/relationships/image"/><Relationship Id="rId12" Target="../media/image16.png" Type="http://schemas.openxmlformats.org/officeDocument/2006/relationships/image"/><Relationship Id="rId13" Target="../media/image14.png" Type="http://schemas.openxmlformats.org/officeDocument/2006/relationships/image"/><Relationship Id="rId2" Target="../media/image7.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15.png" Type="http://schemas.openxmlformats.org/officeDocument/2006/relationships/image"/><Relationship Id="rId12" Target="../media/image16.png" Type="http://schemas.openxmlformats.org/officeDocument/2006/relationships/image"/><Relationship Id="rId13" Target="../media/image14.png" Type="http://schemas.openxmlformats.org/officeDocument/2006/relationships/image"/><Relationship Id="rId2" Target="../media/image7.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6.png" Type="http://schemas.openxmlformats.org/officeDocument/2006/relationships/image"/><Relationship Id="rId7" Target="../media/image8.png" Type="http://schemas.openxmlformats.org/officeDocument/2006/relationships/image"/><Relationship Id="rId8" Target="../media/image9.png" Type="http://schemas.openxmlformats.org/officeDocument/2006/relationships/image"/><Relationship Id="rId9"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4DFD4"/>
        </a:solidFill>
      </p:bgPr>
    </p:bg>
    <p:spTree>
      <p:nvGrpSpPr>
        <p:cNvPr id="1" name=""/>
        <p:cNvGrpSpPr/>
        <p:nvPr/>
      </p:nvGrpSpPr>
      <p:grpSpPr>
        <a:xfrm>
          <a:off x="0" y="0"/>
          <a:ext cx="0" cy="0"/>
          <a:chOff x="0" y="0"/>
          <a:chExt cx="0" cy="0"/>
        </a:xfrm>
      </p:grpSpPr>
      <p:sp>
        <p:nvSpPr>
          <p:cNvPr name="Freeform 2" id="2"/>
          <p:cNvSpPr/>
          <p:nvPr/>
        </p:nvSpPr>
        <p:spPr>
          <a:xfrm flipH="false" flipV="false" rot="0">
            <a:off x="10290534" y="1802281"/>
            <a:ext cx="6410040" cy="7073148"/>
          </a:xfrm>
          <a:custGeom>
            <a:avLst/>
            <a:gdLst/>
            <a:ahLst/>
            <a:cxnLst/>
            <a:rect r="r" b="b" t="t" l="l"/>
            <a:pathLst>
              <a:path h="7073148" w="6410040">
                <a:moveTo>
                  <a:pt x="0" y="0"/>
                </a:moveTo>
                <a:lnTo>
                  <a:pt x="6410040" y="0"/>
                </a:lnTo>
                <a:lnTo>
                  <a:pt x="6410040" y="7073148"/>
                </a:lnTo>
                <a:lnTo>
                  <a:pt x="0" y="70731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0" y="5775682"/>
            <a:ext cx="7761407" cy="4511318"/>
          </a:xfrm>
          <a:custGeom>
            <a:avLst/>
            <a:gdLst/>
            <a:ahLst/>
            <a:cxnLst/>
            <a:rect r="r" b="b" t="t" l="l"/>
            <a:pathLst>
              <a:path h="4511318" w="7761407">
                <a:moveTo>
                  <a:pt x="0" y="0"/>
                </a:moveTo>
                <a:lnTo>
                  <a:pt x="7761407" y="0"/>
                </a:lnTo>
                <a:lnTo>
                  <a:pt x="7761407" y="4511318"/>
                </a:lnTo>
                <a:lnTo>
                  <a:pt x="0" y="4511318"/>
                </a:lnTo>
                <a:lnTo>
                  <a:pt x="0" y="0"/>
                </a:lnTo>
                <a:close/>
              </a:path>
            </a:pathLst>
          </a:custGeom>
          <a:blipFill>
            <a:blip r:embed="rId4"/>
            <a:stretch>
              <a:fillRect l="0" t="0" r="0" b="0"/>
            </a:stretch>
          </a:blipFill>
        </p:spPr>
      </p:sp>
      <p:sp>
        <p:nvSpPr>
          <p:cNvPr name="Freeform 4" id="4"/>
          <p:cNvSpPr/>
          <p:nvPr/>
        </p:nvSpPr>
        <p:spPr>
          <a:xfrm flipH="false" flipV="false" rot="0">
            <a:off x="11600166" y="0"/>
            <a:ext cx="6687834" cy="3920743"/>
          </a:xfrm>
          <a:custGeom>
            <a:avLst/>
            <a:gdLst/>
            <a:ahLst/>
            <a:cxnLst/>
            <a:rect r="r" b="b" t="t" l="l"/>
            <a:pathLst>
              <a:path h="3920743" w="6687834">
                <a:moveTo>
                  <a:pt x="0" y="0"/>
                </a:moveTo>
                <a:lnTo>
                  <a:pt x="6687834" y="0"/>
                </a:lnTo>
                <a:lnTo>
                  <a:pt x="6687834" y="3920743"/>
                </a:lnTo>
                <a:lnTo>
                  <a:pt x="0" y="3920743"/>
                </a:lnTo>
                <a:lnTo>
                  <a:pt x="0" y="0"/>
                </a:lnTo>
                <a:close/>
              </a:path>
            </a:pathLst>
          </a:custGeom>
          <a:blipFill>
            <a:blip r:embed="rId5"/>
            <a:stretch>
              <a:fillRect l="0" t="0" r="0" b="0"/>
            </a:stretch>
          </a:blipFill>
        </p:spPr>
      </p:sp>
      <p:sp>
        <p:nvSpPr>
          <p:cNvPr name="Freeform 5" id="5"/>
          <p:cNvSpPr/>
          <p:nvPr/>
        </p:nvSpPr>
        <p:spPr>
          <a:xfrm flipH="false" flipV="false" rot="0">
            <a:off x="3880704" y="9022445"/>
            <a:ext cx="4705320" cy="2529109"/>
          </a:xfrm>
          <a:custGeom>
            <a:avLst/>
            <a:gdLst/>
            <a:ahLst/>
            <a:cxnLst/>
            <a:rect r="r" b="b" t="t" l="l"/>
            <a:pathLst>
              <a:path h="2529109" w="4705320">
                <a:moveTo>
                  <a:pt x="0" y="0"/>
                </a:moveTo>
                <a:lnTo>
                  <a:pt x="4705319" y="0"/>
                </a:lnTo>
                <a:lnTo>
                  <a:pt x="4705319" y="2529110"/>
                </a:lnTo>
                <a:lnTo>
                  <a:pt x="0" y="2529110"/>
                </a:lnTo>
                <a:lnTo>
                  <a:pt x="0" y="0"/>
                </a:lnTo>
                <a:close/>
              </a:path>
            </a:pathLst>
          </a:custGeom>
          <a:blipFill>
            <a:blip r:embed="rId6"/>
            <a:stretch>
              <a:fillRect l="0" t="0" r="0" b="0"/>
            </a:stretch>
          </a:blipFill>
        </p:spPr>
      </p:sp>
      <p:sp>
        <p:nvSpPr>
          <p:cNvPr name="Freeform 6" id="6"/>
          <p:cNvSpPr/>
          <p:nvPr/>
        </p:nvSpPr>
        <p:spPr>
          <a:xfrm flipH="false" flipV="false" rot="0">
            <a:off x="9522642" y="-1666245"/>
            <a:ext cx="5703588" cy="2694945"/>
          </a:xfrm>
          <a:custGeom>
            <a:avLst/>
            <a:gdLst/>
            <a:ahLst/>
            <a:cxnLst/>
            <a:rect r="r" b="b" t="t" l="l"/>
            <a:pathLst>
              <a:path h="2694945" w="5703588">
                <a:moveTo>
                  <a:pt x="0" y="0"/>
                </a:moveTo>
                <a:lnTo>
                  <a:pt x="5703587" y="0"/>
                </a:lnTo>
                <a:lnTo>
                  <a:pt x="5703587" y="2694945"/>
                </a:lnTo>
                <a:lnTo>
                  <a:pt x="0" y="2694945"/>
                </a:lnTo>
                <a:lnTo>
                  <a:pt x="0" y="0"/>
                </a:lnTo>
                <a:close/>
              </a:path>
            </a:pathLst>
          </a:custGeom>
          <a:blipFill>
            <a:blip r:embed="rId7"/>
            <a:stretch>
              <a:fillRect l="0" t="0" r="0" b="0"/>
            </a:stretch>
          </a:blipFill>
        </p:spPr>
      </p:sp>
      <p:sp>
        <p:nvSpPr>
          <p:cNvPr name="Freeform 7" id="7"/>
          <p:cNvSpPr/>
          <p:nvPr/>
        </p:nvSpPr>
        <p:spPr>
          <a:xfrm flipH="false" flipV="false" rot="0">
            <a:off x="-70314" y="42727"/>
            <a:ext cx="3951018" cy="3353426"/>
          </a:xfrm>
          <a:custGeom>
            <a:avLst/>
            <a:gdLst/>
            <a:ahLst/>
            <a:cxnLst/>
            <a:rect r="r" b="b" t="t" l="l"/>
            <a:pathLst>
              <a:path h="3353426" w="3951018">
                <a:moveTo>
                  <a:pt x="0" y="0"/>
                </a:moveTo>
                <a:lnTo>
                  <a:pt x="3951018" y="0"/>
                </a:lnTo>
                <a:lnTo>
                  <a:pt x="3951018" y="3353426"/>
                </a:lnTo>
                <a:lnTo>
                  <a:pt x="0" y="3353426"/>
                </a:lnTo>
                <a:lnTo>
                  <a:pt x="0" y="0"/>
                </a:lnTo>
                <a:close/>
              </a:path>
            </a:pathLst>
          </a:custGeom>
          <a:blipFill>
            <a:blip r:embed="rId8"/>
            <a:stretch>
              <a:fillRect l="0" t="0" r="0" b="0"/>
            </a:stretch>
          </a:blipFill>
        </p:spPr>
      </p:sp>
      <p:sp>
        <p:nvSpPr>
          <p:cNvPr name="Freeform 8" id="8"/>
          <p:cNvSpPr/>
          <p:nvPr/>
        </p:nvSpPr>
        <p:spPr>
          <a:xfrm flipH="false" flipV="false" rot="0">
            <a:off x="11860648" y="6682386"/>
            <a:ext cx="6731164" cy="3895661"/>
          </a:xfrm>
          <a:custGeom>
            <a:avLst/>
            <a:gdLst/>
            <a:ahLst/>
            <a:cxnLst/>
            <a:rect r="r" b="b" t="t" l="l"/>
            <a:pathLst>
              <a:path h="3895661" w="6731164">
                <a:moveTo>
                  <a:pt x="0" y="0"/>
                </a:moveTo>
                <a:lnTo>
                  <a:pt x="6731163" y="0"/>
                </a:lnTo>
                <a:lnTo>
                  <a:pt x="6731163" y="3895662"/>
                </a:lnTo>
                <a:lnTo>
                  <a:pt x="0" y="3895662"/>
                </a:lnTo>
                <a:lnTo>
                  <a:pt x="0" y="0"/>
                </a:lnTo>
                <a:close/>
              </a:path>
            </a:pathLst>
          </a:custGeom>
          <a:blipFill>
            <a:blip r:embed="rId9"/>
            <a:stretch>
              <a:fillRect l="0" t="0" r="0" b="0"/>
            </a:stretch>
          </a:blipFill>
        </p:spPr>
      </p:sp>
      <p:sp>
        <p:nvSpPr>
          <p:cNvPr name="Freeform 9" id="9"/>
          <p:cNvSpPr/>
          <p:nvPr/>
        </p:nvSpPr>
        <p:spPr>
          <a:xfrm flipH="false" flipV="false" rot="0">
            <a:off x="14944083" y="7905413"/>
            <a:ext cx="3675074" cy="2705773"/>
          </a:xfrm>
          <a:custGeom>
            <a:avLst/>
            <a:gdLst/>
            <a:ahLst/>
            <a:cxnLst/>
            <a:rect r="r" b="b" t="t" l="l"/>
            <a:pathLst>
              <a:path h="2705773" w="3675074">
                <a:moveTo>
                  <a:pt x="0" y="0"/>
                </a:moveTo>
                <a:lnTo>
                  <a:pt x="3675074" y="0"/>
                </a:lnTo>
                <a:lnTo>
                  <a:pt x="3675074" y="2705774"/>
                </a:lnTo>
                <a:lnTo>
                  <a:pt x="0" y="2705774"/>
                </a:lnTo>
                <a:lnTo>
                  <a:pt x="0" y="0"/>
                </a:lnTo>
                <a:close/>
              </a:path>
            </a:pathLst>
          </a:custGeom>
          <a:blipFill>
            <a:blip r:embed="rId10"/>
            <a:stretch>
              <a:fillRect l="0" t="0" r="0" b="0"/>
            </a:stretch>
          </a:blipFill>
        </p:spPr>
      </p:sp>
      <p:sp>
        <p:nvSpPr>
          <p:cNvPr name="Freeform 10" id="10"/>
          <p:cNvSpPr/>
          <p:nvPr/>
        </p:nvSpPr>
        <p:spPr>
          <a:xfrm flipH="false" flipV="false" rot="0">
            <a:off x="346893" y="184529"/>
            <a:ext cx="2494230" cy="3069822"/>
          </a:xfrm>
          <a:custGeom>
            <a:avLst/>
            <a:gdLst/>
            <a:ahLst/>
            <a:cxnLst/>
            <a:rect r="r" b="b" t="t" l="l"/>
            <a:pathLst>
              <a:path h="3069822" w="2494230">
                <a:moveTo>
                  <a:pt x="0" y="0"/>
                </a:moveTo>
                <a:lnTo>
                  <a:pt x="2494230" y="0"/>
                </a:lnTo>
                <a:lnTo>
                  <a:pt x="2494230" y="3069822"/>
                </a:lnTo>
                <a:lnTo>
                  <a:pt x="0" y="3069822"/>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1" id="11"/>
          <p:cNvSpPr txBox="true"/>
          <p:nvPr/>
        </p:nvSpPr>
        <p:spPr>
          <a:xfrm rot="0">
            <a:off x="1722857" y="3798587"/>
            <a:ext cx="7799784" cy="1130876"/>
          </a:xfrm>
          <a:prstGeom prst="rect">
            <a:avLst/>
          </a:prstGeom>
        </p:spPr>
        <p:txBody>
          <a:bodyPr anchor="t" rtlCol="false" tIns="0" lIns="0" bIns="0" rIns="0">
            <a:spAutoFit/>
          </a:bodyPr>
          <a:lstStyle/>
          <a:p>
            <a:pPr algn="ctr">
              <a:lnSpc>
                <a:spcPts val="6628"/>
              </a:lnSpc>
            </a:pPr>
            <a:r>
              <a:rPr lang="en-US" sz="13256">
                <a:solidFill>
                  <a:srgbClr val="000000"/>
                </a:solidFill>
                <a:latin typeface="Sunborn"/>
                <a:ea typeface="Sunborn"/>
                <a:cs typeface="Sunborn"/>
                <a:sym typeface="Sunborn"/>
              </a:rPr>
              <a:t>England</a:t>
            </a:r>
          </a:p>
        </p:txBody>
      </p:sp>
      <p:sp>
        <p:nvSpPr>
          <p:cNvPr name="TextBox 12" id="12"/>
          <p:cNvSpPr txBox="true"/>
          <p:nvPr/>
        </p:nvSpPr>
        <p:spPr>
          <a:xfrm rot="0">
            <a:off x="1443011" y="5340154"/>
            <a:ext cx="8359478" cy="1299743"/>
          </a:xfrm>
          <a:prstGeom prst="rect">
            <a:avLst/>
          </a:prstGeom>
        </p:spPr>
        <p:txBody>
          <a:bodyPr anchor="t" rtlCol="false" tIns="0" lIns="0" bIns="0" rIns="0">
            <a:spAutoFit/>
          </a:bodyPr>
          <a:lstStyle/>
          <a:p>
            <a:pPr algn="ctr">
              <a:lnSpc>
                <a:spcPts val="7578"/>
              </a:lnSpc>
            </a:pPr>
            <a:r>
              <a:rPr lang="en-US" sz="15156">
                <a:solidFill>
                  <a:srgbClr val="000000"/>
                </a:solidFill>
                <a:latin typeface="Sunborn"/>
                <a:ea typeface="Sunborn"/>
                <a:cs typeface="Sunborn"/>
                <a:sym typeface="Sunborn"/>
              </a:rPr>
              <a:t>History</a:t>
            </a:r>
          </a:p>
        </p:txBody>
      </p:sp>
      <p:sp>
        <p:nvSpPr>
          <p:cNvPr name="TextBox 13" id="13"/>
          <p:cNvSpPr txBox="true"/>
          <p:nvPr/>
        </p:nvSpPr>
        <p:spPr>
          <a:xfrm rot="0">
            <a:off x="3319351" y="6253868"/>
            <a:ext cx="4606797" cy="695860"/>
          </a:xfrm>
          <a:prstGeom prst="rect">
            <a:avLst/>
          </a:prstGeom>
        </p:spPr>
        <p:txBody>
          <a:bodyPr anchor="t" rtlCol="false" tIns="0" lIns="0" bIns="0" rIns="0">
            <a:spAutoFit/>
          </a:bodyPr>
          <a:lstStyle/>
          <a:p>
            <a:pPr algn="ctr">
              <a:lnSpc>
                <a:spcPts val="5745"/>
              </a:lnSpc>
            </a:pPr>
            <a:r>
              <a:rPr lang="en-US" sz="4103">
                <a:solidFill>
                  <a:srgbClr val="623416"/>
                </a:solidFill>
                <a:latin typeface="Harnet Serif"/>
                <a:ea typeface="Harnet Serif"/>
                <a:cs typeface="Harnet Serif"/>
                <a:sym typeface="Harnet Serif"/>
              </a:rPr>
              <a:t>Presented by</a:t>
            </a:r>
          </a:p>
        </p:txBody>
      </p:sp>
      <p:sp>
        <p:nvSpPr>
          <p:cNvPr name="Freeform 14" id="14"/>
          <p:cNvSpPr/>
          <p:nvPr/>
        </p:nvSpPr>
        <p:spPr>
          <a:xfrm flipH="false" flipV="false" rot="0">
            <a:off x="2791591" y="6953103"/>
            <a:ext cx="5662316" cy="1196164"/>
          </a:xfrm>
          <a:custGeom>
            <a:avLst/>
            <a:gdLst/>
            <a:ahLst/>
            <a:cxnLst/>
            <a:rect r="r" b="b" t="t" l="l"/>
            <a:pathLst>
              <a:path h="1196164" w="5662316">
                <a:moveTo>
                  <a:pt x="0" y="0"/>
                </a:moveTo>
                <a:lnTo>
                  <a:pt x="5662317" y="0"/>
                </a:lnTo>
                <a:lnTo>
                  <a:pt x="5662317" y="1196164"/>
                </a:lnTo>
                <a:lnTo>
                  <a:pt x="0" y="1196164"/>
                </a:lnTo>
                <a:lnTo>
                  <a:pt x="0" y="0"/>
                </a:lnTo>
                <a:close/>
              </a:path>
            </a:pathLst>
          </a:custGeom>
          <a:blipFill>
            <a:blip r:embed="rId13">
              <a:extLst>
                <a:ext uri="{96DAC541-7B7A-43D3-8B79-37D633B846F1}">
                  <asvg:svgBlip xmlns:asvg="http://schemas.microsoft.com/office/drawing/2016/SVG/main" r:embed="rId14"/>
                </a:ext>
              </a:extLst>
            </a:blip>
            <a:stretch>
              <a:fillRect l="0" t="0" r="0" b="0"/>
            </a:stretch>
          </a:blipFill>
        </p:spPr>
      </p:sp>
      <p:sp>
        <p:nvSpPr>
          <p:cNvPr name="TextBox 15" id="15"/>
          <p:cNvSpPr txBox="true"/>
          <p:nvPr/>
        </p:nvSpPr>
        <p:spPr>
          <a:xfrm rot="0">
            <a:off x="3815486" y="7008991"/>
            <a:ext cx="3614527" cy="1022350"/>
          </a:xfrm>
          <a:prstGeom prst="rect">
            <a:avLst/>
          </a:prstGeom>
        </p:spPr>
        <p:txBody>
          <a:bodyPr anchor="t" rtlCol="false" tIns="0" lIns="0" bIns="0" rIns="0">
            <a:spAutoFit/>
          </a:bodyPr>
          <a:lstStyle/>
          <a:p>
            <a:pPr algn="ctr">
              <a:lnSpc>
                <a:spcPts val="4648"/>
              </a:lnSpc>
            </a:pPr>
            <a:r>
              <a:rPr lang="en-US" sz="3873" b="true">
                <a:solidFill>
                  <a:srgbClr val="FFFFFF"/>
                </a:solidFill>
                <a:latin typeface="Harnet Serif Bold"/>
                <a:ea typeface="Harnet Serif Bold"/>
                <a:cs typeface="Harnet Serif Bold"/>
                <a:sym typeface="Harnet Serif Bold"/>
              </a:rPr>
              <a:t>Team Hat</a:t>
            </a:r>
          </a:p>
          <a:p>
            <a:pPr algn="ctr">
              <a:lnSpc>
                <a:spcPts val="3395"/>
              </a:lnSpc>
            </a:pPr>
            <a:r>
              <a:rPr lang="en-US" b="true" sz="2829">
                <a:solidFill>
                  <a:srgbClr val="FFFFFF"/>
                </a:solidFill>
                <a:latin typeface="Harnet Serif Bold"/>
                <a:ea typeface="Harnet Serif Bold"/>
                <a:cs typeface="Harnet Serif Bold"/>
                <a:sym typeface="Harnet Serif Bold"/>
              </a:rPr>
              <a:t>By Neoh Pei Ying</a:t>
            </a:r>
          </a:p>
        </p:txBody>
      </p:sp>
      <p:sp>
        <p:nvSpPr>
          <p:cNvPr name="Freeform 16" id="16"/>
          <p:cNvSpPr/>
          <p:nvPr/>
        </p:nvSpPr>
        <p:spPr>
          <a:xfrm flipH="false" flipV="false" rot="872898">
            <a:off x="14558391" y="2810631"/>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15"/>
            <a:stretch>
              <a:fillRect l="0" t="0" r="0" b="0"/>
            </a:stretch>
          </a:blipFill>
        </p:spPr>
      </p:sp>
      <p:sp>
        <p:nvSpPr>
          <p:cNvPr name="Freeform 17" id="17"/>
          <p:cNvSpPr/>
          <p:nvPr/>
        </p:nvSpPr>
        <p:spPr>
          <a:xfrm flipH="false" flipV="false" rot="3902558">
            <a:off x="-1206196" y="5779173"/>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16"/>
            <a:stretch>
              <a:fillRect l="0" t="0" r="0" b="0"/>
            </a:stretch>
          </a:blipFill>
        </p:spPr>
      </p:sp>
      <p:sp>
        <p:nvSpPr>
          <p:cNvPr name="Freeform 18" id="18"/>
          <p:cNvSpPr/>
          <p:nvPr/>
        </p:nvSpPr>
        <p:spPr>
          <a:xfrm flipH="true" flipV="false" rot="0">
            <a:off x="1905195" y="7469836"/>
            <a:ext cx="1936209" cy="2811185"/>
          </a:xfrm>
          <a:custGeom>
            <a:avLst/>
            <a:gdLst/>
            <a:ahLst/>
            <a:cxnLst/>
            <a:rect r="r" b="b" t="t" l="l"/>
            <a:pathLst>
              <a:path h="2811185" w="1936209">
                <a:moveTo>
                  <a:pt x="1936209" y="0"/>
                </a:moveTo>
                <a:lnTo>
                  <a:pt x="0" y="0"/>
                </a:lnTo>
                <a:lnTo>
                  <a:pt x="0" y="2811185"/>
                </a:lnTo>
                <a:lnTo>
                  <a:pt x="1936209" y="2811185"/>
                </a:lnTo>
                <a:lnTo>
                  <a:pt x="1936209" y="0"/>
                </a:lnTo>
                <a:close/>
              </a:path>
            </a:pathLst>
          </a:custGeom>
          <a:blipFill>
            <a:blip r:embed="rId17"/>
            <a:stretch>
              <a:fillRect l="-709" t="-560" r="-2406"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4DFD4"/>
        </a:solidFill>
      </p:bgPr>
    </p:bg>
    <p:spTree>
      <p:nvGrpSpPr>
        <p:cNvPr id="1" name=""/>
        <p:cNvGrpSpPr/>
        <p:nvPr/>
      </p:nvGrpSpPr>
      <p:grpSpPr>
        <a:xfrm>
          <a:off x="0" y="0"/>
          <a:ext cx="0" cy="0"/>
          <a:chOff x="0" y="0"/>
          <a:chExt cx="0" cy="0"/>
        </a:xfrm>
      </p:grpSpPr>
      <p:sp>
        <p:nvSpPr>
          <p:cNvPr name="Freeform 2" id="2"/>
          <p:cNvSpPr/>
          <p:nvPr/>
        </p:nvSpPr>
        <p:spPr>
          <a:xfrm flipH="false" flipV="false" rot="0">
            <a:off x="-70314" y="42727"/>
            <a:ext cx="3951018" cy="3353426"/>
          </a:xfrm>
          <a:custGeom>
            <a:avLst/>
            <a:gdLst/>
            <a:ahLst/>
            <a:cxnLst/>
            <a:rect r="r" b="b" t="t" l="l"/>
            <a:pathLst>
              <a:path h="3353426" w="3951018">
                <a:moveTo>
                  <a:pt x="0" y="0"/>
                </a:moveTo>
                <a:lnTo>
                  <a:pt x="3951018" y="0"/>
                </a:lnTo>
                <a:lnTo>
                  <a:pt x="3951018" y="3353426"/>
                </a:lnTo>
                <a:lnTo>
                  <a:pt x="0" y="3353426"/>
                </a:lnTo>
                <a:lnTo>
                  <a:pt x="0" y="0"/>
                </a:lnTo>
                <a:close/>
              </a:path>
            </a:pathLst>
          </a:custGeom>
          <a:blipFill>
            <a:blip r:embed="rId2"/>
            <a:stretch>
              <a:fillRect l="0" t="0" r="0" b="0"/>
            </a:stretch>
          </a:blipFill>
        </p:spPr>
      </p:sp>
      <p:sp>
        <p:nvSpPr>
          <p:cNvPr name="Freeform 3" id="3"/>
          <p:cNvSpPr/>
          <p:nvPr/>
        </p:nvSpPr>
        <p:spPr>
          <a:xfrm flipH="false" flipV="false" rot="0">
            <a:off x="346893" y="184529"/>
            <a:ext cx="2494230" cy="3069822"/>
          </a:xfrm>
          <a:custGeom>
            <a:avLst/>
            <a:gdLst/>
            <a:ahLst/>
            <a:cxnLst/>
            <a:rect r="r" b="b" t="t" l="l"/>
            <a:pathLst>
              <a:path h="3069822" w="2494230">
                <a:moveTo>
                  <a:pt x="0" y="0"/>
                </a:moveTo>
                <a:lnTo>
                  <a:pt x="2494230" y="0"/>
                </a:lnTo>
                <a:lnTo>
                  <a:pt x="2494230" y="3069822"/>
                </a:lnTo>
                <a:lnTo>
                  <a:pt x="0" y="3069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600166" y="0"/>
            <a:ext cx="6687834" cy="3920743"/>
          </a:xfrm>
          <a:custGeom>
            <a:avLst/>
            <a:gdLst/>
            <a:ahLst/>
            <a:cxnLst/>
            <a:rect r="r" b="b" t="t" l="l"/>
            <a:pathLst>
              <a:path h="3920743" w="6687834">
                <a:moveTo>
                  <a:pt x="0" y="0"/>
                </a:moveTo>
                <a:lnTo>
                  <a:pt x="6687834" y="0"/>
                </a:lnTo>
                <a:lnTo>
                  <a:pt x="6687834" y="3920743"/>
                </a:lnTo>
                <a:lnTo>
                  <a:pt x="0" y="3920743"/>
                </a:lnTo>
                <a:lnTo>
                  <a:pt x="0" y="0"/>
                </a:lnTo>
                <a:close/>
              </a:path>
            </a:pathLst>
          </a:custGeom>
          <a:blipFill>
            <a:blip r:embed="rId5"/>
            <a:stretch>
              <a:fillRect l="0" t="0" r="0" b="0"/>
            </a:stretch>
          </a:blipFill>
        </p:spPr>
      </p:sp>
      <p:sp>
        <p:nvSpPr>
          <p:cNvPr name="Freeform 5" id="5"/>
          <p:cNvSpPr/>
          <p:nvPr/>
        </p:nvSpPr>
        <p:spPr>
          <a:xfrm flipH="false" flipV="false" rot="0">
            <a:off x="9522642" y="-1666245"/>
            <a:ext cx="5703588" cy="2694945"/>
          </a:xfrm>
          <a:custGeom>
            <a:avLst/>
            <a:gdLst/>
            <a:ahLst/>
            <a:cxnLst/>
            <a:rect r="r" b="b" t="t" l="l"/>
            <a:pathLst>
              <a:path h="2694945" w="5703588">
                <a:moveTo>
                  <a:pt x="0" y="0"/>
                </a:moveTo>
                <a:lnTo>
                  <a:pt x="5703587" y="0"/>
                </a:lnTo>
                <a:lnTo>
                  <a:pt x="5703587" y="2694945"/>
                </a:lnTo>
                <a:lnTo>
                  <a:pt x="0" y="2694945"/>
                </a:lnTo>
                <a:lnTo>
                  <a:pt x="0" y="0"/>
                </a:lnTo>
                <a:close/>
              </a:path>
            </a:pathLst>
          </a:custGeom>
          <a:blipFill>
            <a:blip r:embed="rId6"/>
            <a:stretch>
              <a:fillRect l="0" t="0" r="0" b="0"/>
            </a:stretch>
          </a:blipFill>
        </p:spPr>
      </p:sp>
      <p:sp>
        <p:nvSpPr>
          <p:cNvPr name="Freeform 6" id="6"/>
          <p:cNvSpPr/>
          <p:nvPr/>
        </p:nvSpPr>
        <p:spPr>
          <a:xfrm flipH="false" flipV="false" rot="0">
            <a:off x="11860648" y="6682386"/>
            <a:ext cx="6731164" cy="3895661"/>
          </a:xfrm>
          <a:custGeom>
            <a:avLst/>
            <a:gdLst/>
            <a:ahLst/>
            <a:cxnLst/>
            <a:rect r="r" b="b" t="t" l="l"/>
            <a:pathLst>
              <a:path h="3895661" w="6731164">
                <a:moveTo>
                  <a:pt x="0" y="0"/>
                </a:moveTo>
                <a:lnTo>
                  <a:pt x="6731163" y="0"/>
                </a:lnTo>
                <a:lnTo>
                  <a:pt x="6731163" y="3895662"/>
                </a:lnTo>
                <a:lnTo>
                  <a:pt x="0" y="3895662"/>
                </a:lnTo>
                <a:lnTo>
                  <a:pt x="0" y="0"/>
                </a:lnTo>
                <a:close/>
              </a:path>
            </a:pathLst>
          </a:custGeom>
          <a:blipFill>
            <a:blip r:embed="rId7"/>
            <a:stretch>
              <a:fillRect l="0" t="0" r="0" b="0"/>
            </a:stretch>
          </a:blipFill>
        </p:spPr>
      </p:sp>
      <p:sp>
        <p:nvSpPr>
          <p:cNvPr name="Freeform 7" id="7"/>
          <p:cNvSpPr/>
          <p:nvPr/>
        </p:nvSpPr>
        <p:spPr>
          <a:xfrm flipH="false" flipV="false" rot="0">
            <a:off x="14944083" y="7905413"/>
            <a:ext cx="3675074" cy="2705773"/>
          </a:xfrm>
          <a:custGeom>
            <a:avLst/>
            <a:gdLst/>
            <a:ahLst/>
            <a:cxnLst/>
            <a:rect r="r" b="b" t="t" l="l"/>
            <a:pathLst>
              <a:path h="2705773" w="3675074">
                <a:moveTo>
                  <a:pt x="0" y="0"/>
                </a:moveTo>
                <a:lnTo>
                  <a:pt x="3675074" y="0"/>
                </a:lnTo>
                <a:lnTo>
                  <a:pt x="3675074" y="2705774"/>
                </a:lnTo>
                <a:lnTo>
                  <a:pt x="0" y="2705774"/>
                </a:lnTo>
                <a:lnTo>
                  <a:pt x="0" y="0"/>
                </a:lnTo>
                <a:close/>
              </a:path>
            </a:pathLst>
          </a:custGeom>
          <a:blipFill>
            <a:blip r:embed="rId8"/>
            <a:stretch>
              <a:fillRect l="0" t="0" r="0" b="0"/>
            </a:stretch>
          </a:blipFill>
        </p:spPr>
      </p:sp>
      <p:sp>
        <p:nvSpPr>
          <p:cNvPr name="Freeform 8" id="8"/>
          <p:cNvSpPr/>
          <p:nvPr/>
        </p:nvSpPr>
        <p:spPr>
          <a:xfrm flipH="false" flipV="false" rot="0">
            <a:off x="0" y="5775682"/>
            <a:ext cx="7761407" cy="4511318"/>
          </a:xfrm>
          <a:custGeom>
            <a:avLst/>
            <a:gdLst/>
            <a:ahLst/>
            <a:cxnLst/>
            <a:rect r="r" b="b" t="t" l="l"/>
            <a:pathLst>
              <a:path h="4511318" w="7761407">
                <a:moveTo>
                  <a:pt x="0" y="0"/>
                </a:moveTo>
                <a:lnTo>
                  <a:pt x="7761407" y="0"/>
                </a:lnTo>
                <a:lnTo>
                  <a:pt x="7761407" y="4511318"/>
                </a:lnTo>
                <a:lnTo>
                  <a:pt x="0" y="4511318"/>
                </a:lnTo>
                <a:lnTo>
                  <a:pt x="0" y="0"/>
                </a:lnTo>
                <a:close/>
              </a:path>
            </a:pathLst>
          </a:custGeom>
          <a:blipFill>
            <a:blip r:embed="rId9"/>
            <a:stretch>
              <a:fillRect l="0" t="0" r="0" b="0"/>
            </a:stretch>
          </a:blipFill>
        </p:spPr>
      </p:sp>
      <p:sp>
        <p:nvSpPr>
          <p:cNvPr name="Freeform 9" id="9"/>
          <p:cNvSpPr/>
          <p:nvPr/>
        </p:nvSpPr>
        <p:spPr>
          <a:xfrm flipH="false" flipV="false" rot="0">
            <a:off x="3880704" y="9022445"/>
            <a:ext cx="4705320" cy="2529109"/>
          </a:xfrm>
          <a:custGeom>
            <a:avLst/>
            <a:gdLst/>
            <a:ahLst/>
            <a:cxnLst/>
            <a:rect r="r" b="b" t="t" l="l"/>
            <a:pathLst>
              <a:path h="2529109" w="4705320">
                <a:moveTo>
                  <a:pt x="0" y="0"/>
                </a:moveTo>
                <a:lnTo>
                  <a:pt x="4705319" y="0"/>
                </a:lnTo>
                <a:lnTo>
                  <a:pt x="4705319" y="2529110"/>
                </a:lnTo>
                <a:lnTo>
                  <a:pt x="0" y="2529110"/>
                </a:lnTo>
                <a:lnTo>
                  <a:pt x="0" y="0"/>
                </a:lnTo>
                <a:close/>
              </a:path>
            </a:pathLst>
          </a:custGeom>
          <a:blipFill>
            <a:blip r:embed="rId10"/>
            <a:stretch>
              <a:fillRect l="0" t="0" r="0" b="0"/>
            </a:stretch>
          </a:blipFill>
        </p:spPr>
      </p:sp>
      <p:sp>
        <p:nvSpPr>
          <p:cNvPr name="Freeform 10" id="10"/>
          <p:cNvSpPr/>
          <p:nvPr/>
        </p:nvSpPr>
        <p:spPr>
          <a:xfrm flipH="false" flipV="false" rot="3902558">
            <a:off x="-1206196" y="5779173"/>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11"/>
            <a:stretch>
              <a:fillRect l="0" t="0" r="0" b="0"/>
            </a:stretch>
          </a:blipFill>
        </p:spPr>
      </p:sp>
      <p:sp>
        <p:nvSpPr>
          <p:cNvPr name="Freeform 11" id="11"/>
          <p:cNvSpPr/>
          <p:nvPr/>
        </p:nvSpPr>
        <p:spPr>
          <a:xfrm flipH="true" flipV="false" rot="0">
            <a:off x="1905195" y="7469836"/>
            <a:ext cx="1936209" cy="2811185"/>
          </a:xfrm>
          <a:custGeom>
            <a:avLst/>
            <a:gdLst/>
            <a:ahLst/>
            <a:cxnLst/>
            <a:rect r="r" b="b" t="t" l="l"/>
            <a:pathLst>
              <a:path h="2811185" w="1936209">
                <a:moveTo>
                  <a:pt x="1936209" y="0"/>
                </a:moveTo>
                <a:lnTo>
                  <a:pt x="0" y="0"/>
                </a:lnTo>
                <a:lnTo>
                  <a:pt x="0" y="2811185"/>
                </a:lnTo>
                <a:lnTo>
                  <a:pt x="1936209" y="2811185"/>
                </a:lnTo>
                <a:lnTo>
                  <a:pt x="1936209" y="0"/>
                </a:lnTo>
                <a:close/>
              </a:path>
            </a:pathLst>
          </a:custGeom>
          <a:blipFill>
            <a:blip r:embed="rId12"/>
            <a:stretch>
              <a:fillRect l="-709" t="-560" r="-2406" b="0"/>
            </a:stretch>
          </a:blipFill>
        </p:spPr>
      </p:sp>
      <p:sp>
        <p:nvSpPr>
          <p:cNvPr name="Freeform 12" id="12"/>
          <p:cNvSpPr/>
          <p:nvPr/>
        </p:nvSpPr>
        <p:spPr>
          <a:xfrm flipH="false" flipV="false" rot="872898">
            <a:off x="14558391" y="2810631"/>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13"/>
            <a:stretch>
              <a:fillRect l="0" t="0" r="0" b="0"/>
            </a:stretch>
          </a:blipFill>
        </p:spPr>
      </p:sp>
      <p:sp>
        <p:nvSpPr>
          <p:cNvPr name="TextBox 13" id="13"/>
          <p:cNvSpPr txBox="true"/>
          <p:nvPr/>
        </p:nvSpPr>
        <p:spPr>
          <a:xfrm rot="0">
            <a:off x="3300760" y="4232365"/>
            <a:ext cx="11686481" cy="1907372"/>
          </a:xfrm>
          <a:prstGeom prst="rect">
            <a:avLst/>
          </a:prstGeom>
        </p:spPr>
        <p:txBody>
          <a:bodyPr anchor="t" rtlCol="false" tIns="0" lIns="0" bIns="0" rIns="0">
            <a:spAutoFit/>
          </a:bodyPr>
          <a:lstStyle/>
          <a:p>
            <a:pPr algn="ctr">
              <a:lnSpc>
                <a:spcPts val="15619"/>
              </a:lnSpc>
            </a:pPr>
            <a:r>
              <a:rPr lang="en-US" sz="11156">
                <a:solidFill>
                  <a:srgbClr val="000000"/>
                </a:solidFill>
                <a:latin typeface="Cinzel"/>
                <a:ea typeface="Cinzel"/>
                <a:cs typeface="Cinzel"/>
                <a:sym typeface="Cinzel"/>
              </a:rPr>
              <a:t>Any Questions?</a:t>
            </a:r>
          </a:p>
        </p:txBody>
      </p:sp>
    </p:spTree>
  </p:cSld>
  <p:clrMapOvr>
    <a:masterClrMapping/>
  </p:clrMapOvr>
  <p:transition spd="fast">
    <p:cover dir="u"/>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4DFD4"/>
        </a:solidFill>
      </p:bgPr>
    </p:bg>
    <p:spTree>
      <p:nvGrpSpPr>
        <p:cNvPr id="1" name=""/>
        <p:cNvGrpSpPr/>
        <p:nvPr/>
      </p:nvGrpSpPr>
      <p:grpSpPr>
        <a:xfrm>
          <a:off x="0" y="0"/>
          <a:ext cx="0" cy="0"/>
          <a:chOff x="0" y="0"/>
          <a:chExt cx="0" cy="0"/>
        </a:xfrm>
      </p:grpSpPr>
      <p:sp>
        <p:nvSpPr>
          <p:cNvPr name="Freeform 2" id="2"/>
          <p:cNvSpPr/>
          <p:nvPr/>
        </p:nvSpPr>
        <p:spPr>
          <a:xfrm flipH="false" flipV="false" rot="0">
            <a:off x="-70314" y="42727"/>
            <a:ext cx="3951018" cy="3353426"/>
          </a:xfrm>
          <a:custGeom>
            <a:avLst/>
            <a:gdLst/>
            <a:ahLst/>
            <a:cxnLst/>
            <a:rect r="r" b="b" t="t" l="l"/>
            <a:pathLst>
              <a:path h="3353426" w="3951018">
                <a:moveTo>
                  <a:pt x="0" y="0"/>
                </a:moveTo>
                <a:lnTo>
                  <a:pt x="3951018" y="0"/>
                </a:lnTo>
                <a:lnTo>
                  <a:pt x="3951018" y="3353426"/>
                </a:lnTo>
                <a:lnTo>
                  <a:pt x="0" y="3353426"/>
                </a:lnTo>
                <a:lnTo>
                  <a:pt x="0" y="0"/>
                </a:lnTo>
                <a:close/>
              </a:path>
            </a:pathLst>
          </a:custGeom>
          <a:blipFill>
            <a:blip r:embed="rId2"/>
            <a:stretch>
              <a:fillRect l="0" t="0" r="0" b="0"/>
            </a:stretch>
          </a:blipFill>
        </p:spPr>
      </p:sp>
      <p:sp>
        <p:nvSpPr>
          <p:cNvPr name="Freeform 3" id="3"/>
          <p:cNvSpPr/>
          <p:nvPr/>
        </p:nvSpPr>
        <p:spPr>
          <a:xfrm flipH="false" flipV="false" rot="0">
            <a:off x="346893" y="184529"/>
            <a:ext cx="2494230" cy="3069822"/>
          </a:xfrm>
          <a:custGeom>
            <a:avLst/>
            <a:gdLst/>
            <a:ahLst/>
            <a:cxnLst/>
            <a:rect r="r" b="b" t="t" l="l"/>
            <a:pathLst>
              <a:path h="3069822" w="2494230">
                <a:moveTo>
                  <a:pt x="0" y="0"/>
                </a:moveTo>
                <a:lnTo>
                  <a:pt x="2494230" y="0"/>
                </a:lnTo>
                <a:lnTo>
                  <a:pt x="2494230" y="3069822"/>
                </a:lnTo>
                <a:lnTo>
                  <a:pt x="0" y="3069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600166" y="0"/>
            <a:ext cx="6687834" cy="3920743"/>
          </a:xfrm>
          <a:custGeom>
            <a:avLst/>
            <a:gdLst/>
            <a:ahLst/>
            <a:cxnLst/>
            <a:rect r="r" b="b" t="t" l="l"/>
            <a:pathLst>
              <a:path h="3920743" w="6687834">
                <a:moveTo>
                  <a:pt x="0" y="0"/>
                </a:moveTo>
                <a:lnTo>
                  <a:pt x="6687834" y="0"/>
                </a:lnTo>
                <a:lnTo>
                  <a:pt x="6687834" y="3920743"/>
                </a:lnTo>
                <a:lnTo>
                  <a:pt x="0" y="3920743"/>
                </a:lnTo>
                <a:lnTo>
                  <a:pt x="0" y="0"/>
                </a:lnTo>
                <a:close/>
              </a:path>
            </a:pathLst>
          </a:custGeom>
          <a:blipFill>
            <a:blip r:embed="rId5"/>
            <a:stretch>
              <a:fillRect l="0" t="0" r="0" b="0"/>
            </a:stretch>
          </a:blipFill>
        </p:spPr>
      </p:sp>
      <p:sp>
        <p:nvSpPr>
          <p:cNvPr name="Freeform 5" id="5"/>
          <p:cNvSpPr/>
          <p:nvPr/>
        </p:nvSpPr>
        <p:spPr>
          <a:xfrm flipH="false" flipV="false" rot="0">
            <a:off x="9522642" y="-1666245"/>
            <a:ext cx="5703588" cy="2694945"/>
          </a:xfrm>
          <a:custGeom>
            <a:avLst/>
            <a:gdLst/>
            <a:ahLst/>
            <a:cxnLst/>
            <a:rect r="r" b="b" t="t" l="l"/>
            <a:pathLst>
              <a:path h="2694945" w="5703588">
                <a:moveTo>
                  <a:pt x="0" y="0"/>
                </a:moveTo>
                <a:lnTo>
                  <a:pt x="5703587" y="0"/>
                </a:lnTo>
                <a:lnTo>
                  <a:pt x="5703587" y="2694945"/>
                </a:lnTo>
                <a:lnTo>
                  <a:pt x="0" y="2694945"/>
                </a:lnTo>
                <a:lnTo>
                  <a:pt x="0" y="0"/>
                </a:lnTo>
                <a:close/>
              </a:path>
            </a:pathLst>
          </a:custGeom>
          <a:blipFill>
            <a:blip r:embed="rId6"/>
            <a:stretch>
              <a:fillRect l="0" t="0" r="0" b="0"/>
            </a:stretch>
          </a:blipFill>
        </p:spPr>
      </p:sp>
      <p:sp>
        <p:nvSpPr>
          <p:cNvPr name="Freeform 6" id="6"/>
          <p:cNvSpPr/>
          <p:nvPr/>
        </p:nvSpPr>
        <p:spPr>
          <a:xfrm flipH="false" flipV="false" rot="0">
            <a:off x="11860648" y="6682386"/>
            <a:ext cx="6731164" cy="3895661"/>
          </a:xfrm>
          <a:custGeom>
            <a:avLst/>
            <a:gdLst/>
            <a:ahLst/>
            <a:cxnLst/>
            <a:rect r="r" b="b" t="t" l="l"/>
            <a:pathLst>
              <a:path h="3895661" w="6731164">
                <a:moveTo>
                  <a:pt x="0" y="0"/>
                </a:moveTo>
                <a:lnTo>
                  <a:pt x="6731163" y="0"/>
                </a:lnTo>
                <a:lnTo>
                  <a:pt x="6731163" y="3895662"/>
                </a:lnTo>
                <a:lnTo>
                  <a:pt x="0" y="3895662"/>
                </a:lnTo>
                <a:lnTo>
                  <a:pt x="0" y="0"/>
                </a:lnTo>
                <a:close/>
              </a:path>
            </a:pathLst>
          </a:custGeom>
          <a:blipFill>
            <a:blip r:embed="rId7"/>
            <a:stretch>
              <a:fillRect l="0" t="0" r="0" b="0"/>
            </a:stretch>
          </a:blipFill>
        </p:spPr>
      </p:sp>
      <p:sp>
        <p:nvSpPr>
          <p:cNvPr name="Freeform 7" id="7"/>
          <p:cNvSpPr/>
          <p:nvPr/>
        </p:nvSpPr>
        <p:spPr>
          <a:xfrm flipH="false" flipV="false" rot="0">
            <a:off x="14944083" y="7905413"/>
            <a:ext cx="3675074" cy="2705773"/>
          </a:xfrm>
          <a:custGeom>
            <a:avLst/>
            <a:gdLst/>
            <a:ahLst/>
            <a:cxnLst/>
            <a:rect r="r" b="b" t="t" l="l"/>
            <a:pathLst>
              <a:path h="2705773" w="3675074">
                <a:moveTo>
                  <a:pt x="0" y="0"/>
                </a:moveTo>
                <a:lnTo>
                  <a:pt x="3675074" y="0"/>
                </a:lnTo>
                <a:lnTo>
                  <a:pt x="3675074" y="2705774"/>
                </a:lnTo>
                <a:lnTo>
                  <a:pt x="0" y="2705774"/>
                </a:lnTo>
                <a:lnTo>
                  <a:pt x="0" y="0"/>
                </a:lnTo>
                <a:close/>
              </a:path>
            </a:pathLst>
          </a:custGeom>
          <a:blipFill>
            <a:blip r:embed="rId8"/>
            <a:stretch>
              <a:fillRect l="0" t="0" r="0" b="0"/>
            </a:stretch>
          </a:blipFill>
        </p:spPr>
      </p:sp>
      <p:sp>
        <p:nvSpPr>
          <p:cNvPr name="Freeform 8" id="8"/>
          <p:cNvSpPr/>
          <p:nvPr/>
        </p:nvSpPr>
        <p:spPr>
          <a:xfrm flipH="false" flipV="false" rot="0">
            <a:off x="0" y="5775682"/>
            <a:ext cx="7761407" cy="4511318"/>
          </a:xfrm>
          <a:custGeom>
            <a:avLst/>
            <a:gdLst/>
            <a:ahLst/>
            <a:cxnLst/>
            <a:rect r="r" b="b" t="t" l="l"/>
            <a:pathLst>
              <a:path h="4511318" w="7761407">
                <a:moveTo>
                  <a:pt x="0" y="0"/>
                </a:moveTo>
                <a:lnTo>
                  <a:pt x="7761407" y="0"/>
                </a:lnTo>
                <a:lnTo>
                  <a:pt x="7761407" y="4511318"/>
                </a:lnTo>
                <a:lnTo>
                  <a:pt x="0" y="4511318"/>
                </a:lnTo>
                <a:lnTo>
                  <a:pt x="0" y="0"/>
                </a:lnTo>
                <a:close/>
              </a:path>
            </a:pathLst>
          </a:custGeom>
          <a:blipFill>
            <a:blip r:embed="rId9"/>
            <a:stretch>
              <a:fillRect l="0" t="0" r="0" b="0"/>
            </a:stretch>
          </a:blipFill>
        </p:spPr>
      </p:sp>
      <p:sp>
        <p:nvSpPr>
          <p:cNvPr name="Freeform 9" id="9"/>
          <p:cNvSpPr/>
          <p:nvPr/>
        </p:nvSpPr>
        <p:spPr>
          <a:xfrm flipH="false" flipV="false" rot="0">
            <a:off x="3880704" y="9022445"/>
            <a:ext cx="4705320" cy="2529109"/>
          </a:xfrm>
          <a:custGeom>
            <a:avLst/>
            <a:gdLst/>
            <a:ahLst/>
            <a:cxnLst/>
            <a:rect r="r" b="b" t="t" l="l"/>
            <a:pathLst>
              <a:path h="2529109" w="4705320">
                <a:moveTo>
                  <a:pt x="0" y="0"/>
                </a:moveTo>
                <a:lnTo>
                  <a:pt x="4705319" y="0"/>
                </a:lnTo>
                <a:lnTo>
                  <a:pt x="4705319" y="2529110"/>
                </a:lnTo>
                <a:lnTo>
                  <a:pt x="0" y="2529110"/>
                </a:lnTo>
                <a:lnTo>
                  <a:pt x="0" y="0"/>
                </a:lnTo>
                <a:close/>
              </a:path>
            </a:pathLst>
          </a:custGeom>
          <a:blipFill>
            <a:blip r:embed="rId10"/>
            <a:stretch>
              <a:fillRect l="0" t="0" r="0" b="0"/>
            </a:stretch>
          </a:blipFill>
        </p:spPr>
      </p:sp>
      <p:sp>
        <p:nvSpPr>
          <p:cNvPr name="Freeform 10" id="10"/>
          <p:cNvSpPr/>
          <p:nvPr/>
        </p:nvSpPr>
        <p:spPr>
          <a:xfrm flipH="false" flipV="false" rot="3902558">
            <a:off x="-1206196" y="5779173"/>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11"/>
            <a:stretch>
              <a:fillRect l="0" t="0" r="0" b="0"/>
            </a:stretch>
          </a:blipFill>
        </p:spPr>
      </p:sp>
      <p:sp>
        <p:nvSpPr>
          <p:cNvPr name="Freeform 11" id="11"/>
          <p:cNvSpPr/>
          <p:nvPr/>
        </p:nvSpPr>
        <p:spPr>
          <a:xfrm flipH="true" flipV="false" rot="0">
            <a:off x="1905195" y="7469836"/>
            <a:ext cx="1936209" cy="2811185"/>
          </a:xfrm>
          <a:custGeom>
            <a:avLst/>
            <a:gdLst/>
            <a:ahLst/>
            <a:cxnLst/>
            <a:rect r="r" b="b" t="t" l="l"/>
            <a:pathLst>
              <a:path h="2811185" w="1936209">
                <a:moveTo>
                  <a:pt x="1936209" y="0"/>
                </a:moveTo>
                <a:lnTo>
                  <a:pt x="0" y="0"/>
                </a:lnTo>
                <a:lnTo>
                  <a:pt x="0" y="2811185"/>
                </a:lnTo>
                <a:lnTo>
                  <a:pt x="1936209" y="2811185"/>
                </a:lnTo>
                <a:lnTo>
                  <a:pt x="1936209" y="0"/>
                </a:lnTo>
                <a:close/>
              </a:path>
            </a:pathLst>
          </a:custGeom>
          <a:blipFill>
            <a:blip r:embed="rId12"/>
            <a:stretch>
              <a:fillRect l="-709" t="-560" r="-2406" b="0"/>
            </a:stretch>
          </a:blipFill>
        </p:spPr>
      </p:sp>
      <p:sp>
        <p:nvSpPr>
          <p:cNvPr name="Freeform 12" id="12"/>
          <p:cNvSpPr/>
          <p:nvPr/>
        </p:nvSpPr>
        <p:spPr>
          <a:xfrm flipH="false" flipV="false" rot="872898">
            <a:off x="14558391" y="2810631"/>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13"/>
            <a:stretch>
              <a:fillRect l="0" t="0" r="0" b="0"/>
            </a:stretch>
          </a:blipFill>
        </p:spPr>
      </p:sp>
      <p:sp>
        <p:nvSpPr>
          <p:cNvPr name="TextBox 13" id="13"/>
          <p:cNvSpPr txBox="true"/>
          <p:nvPr/>
        </p:nvSpPr>
        <p:spPr>
          <a:xfrm rot="0">
            <a:off x="0" y="2793815"/>
            <a:ext cx="18288000" cy="3888572"/>
          </a:xfrm>
          <a:prstGeom prst="rect">
            <a:avLst/>
          </a:prstGeom>
        </p:spPr>
        <p:txBody>
          <a:bodyPr anchor="t" rtlCol="false" tIns="0" lIns="0" bIns="0" rIns="0">
            <a:spAutoFit/>
          </a:bodyPr>
          <a:lstStyle/>
          <a:p>
            <a:pPr algn="ctr">
              <a:lnSpc>
                <a:spcPts val="15619"/>
              </a:lnSpc>
            </a:pPr>
            <a:r>
              <a:rPr lang="en-US" sz="11156">
                <a:solidFill>
                  <a:srgbClr val="000000"/>
                </a:solidFill>
                <a:latin typeface="Cinzel"/>
                <a:ea typeface="Cinzel"/>
                <a:cs typeface="Cinzel"/>
                <a:sym typeface="Cinzel"/>
              </a:rPr>
              <a:t>Thank you for Listening!</a:t>
            </a:r>
          </a:p>
        </p:txBody>
      </p:sp>
      <p:sp>
        <p:nvSpPr>
          <p:cNvPr name="TextBox 14" id="14"/>
          <p:cNvSpPr txBox="true"/>
          <p:nvPr/>
        </p:nvSpPr>
        <p:spPr>
          <a:xfrm rot="0">
            <a:off x="4575118" y="6941940"/>
            <a:ext cx="9137764" cy="764541"/>
          </a:xfrm>
          <a:prstGeom prst="rect">
            <a:avLst/>
          </a:prstGeom>
        </p:spPr>
        <p:txBody>
          <a:bodyPr anchor="t" rtlCol="false" tIns="0" lIns="0" bIns="0" rIns="0">
            <a:spAutoFit/>
          </a:bodyPr>
          <a:lstStyle/>
          <a:p>
            <a:pPr algn="ctr">
              <a:lnSpc>
                <a:spcPts val="6159"/>
              </a:lnSpc>
            </a:pPr>
            <a:r>
              <a:rPr lang="en-US" sz="4399" u="sng">
                <a:solidFill>
                  <a:srgbClr val="B4835C"/>
                </a:solidFill>
                <a:latin typeface="Quicksand"/>
                <a:ea typeface="Quicksand"/>
                <a:cs typeface="Quicksand"/>
                <a:sym typeface="Quicksand"/>
                <a:hlinkClick r:id="rId14" tooltip="https://neohpeiying.github.io/englandhistory_teamoopsies/"/>
              </a:rPr>
              <a:t>England's</a:t>
            </a:r>
            <a:r>
              <a:rPr lang="en-US" sz="4399" u="sng">
                <a:solidFill>
                  <a:srgbClr val="B4835C"/>
                </a:solidFill>
                <a:latin typeface="Quicksand"/>
                <a:ea typeface="Quicksand"/>
                <a:cs typeface="Quicksand"/>
                <a:sym typeface="Quicksand"/>
                <a:hlinkClick r:id="rId15" tooltip="https://neohpeiying.github.io/englandhistory_teamhat/"/>
              </a:rPr>
              <a:t> History Website Link</a:t>
            </a:r>
          </a:p>
        </p:txBody>
      </p:sp>
    </p:spTree>
  </p:cSld>
  <p:clrMapOvr>
    <a:masterClrMapping/>
  </p:clrMapOvr>
  <p:transition spd="fast">
    <p:cover dir="u"/>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4DFD4"/>
        </a:solidFill>
      </p:bgPr>
    </p:bg>
    <p:spTree>
      <p:nvGrpSpPr>
        <p:cNvPr id="1" name=""/>
        <p:cNvGrpSpPr/>
        <p:nvPr/>
      </p:nvGrpSpPr>
      <p:grpSpPr>
        <a:xfrm>
          <a:off x="0" y="0"/>
          <a:ext cx="0" cy="0"/>
          <a:chOff x="0" y="0"/>
          <a:chExt cx="0" cy="0"/>
        </a:xfrm>
      </p:grpSpPr>
      <p:sp>
        <p:nvSpPr>
          <p:cNvPr name="Freeform 2" id="2"/>
          <p:cNvSpPr/>
          <p:nvPr/>
        </p:nvSpPr>
        <p:spPr>
          <a:xfrm flipH="false" flipV="false" rot="0">
            <a:off x="-70314" y="42727"/>
            <a:ext cx="3951018" cy="3353426"/>
          </a:xfrm>
          <a:custGeom>
            <a:avLst/>
            <a:gdLst/>
            <a:ahLst/>
            <a:cxnLst/>
            <a:rect r="r" b="b" t="t" l="l"/>
            <a:pathLst>
              <a:path h="3353426" w="3951018">
                <a:moveTo>
                  <a:pt x="0" y="0"/>
                </a:moveTo>
                <a:lnTo>
                  <a:pt x="3951018" y="0"/>
                </a:lnTo>
                <a:lnTo>
                  <a:pt x="3951018" y="3353426"/>
                </a:lnTo>
                <a:lnTo>
                  <a:pt x="0" y="3353426"/>
                </a:lnTo>
                <a:lnTo>
                  <a:pt x="0" y="0"/>
                </a:lnTo>
                <a:close/>
              </a:path>
            </a:pathLst>
          </a:custGeom>
          <a:blipFill>
            <a:blip r:embed="rId2"/>
            <a:stretch>
              <a:fillRect l="0" t="0" r="0" b="0"/>
            </a:stretch>
          </a:blipFill>
        </p:spPr>
      </p:sp>
      <p:sp>
        <p:nvSpPr>
          <p:cNvPr name="Freeform 3" id="3"/>
          <p:cNvSpPr/>
          <p:nvPr/>
        </p:nvSpPr>
        <p:spPr>
          <a:xfrm flipH="false" flipV="false" rot="0">
            <a:off x="346893" y="184529"/>
            <a:ext cx="2494230" cy="3069822"/>
          </a:xfrm>
          <a:custGeom>
            <a:avLst/>
            <a:gdLst/>
            <a:ahLst/>
            <a:cxnLst/>
            <a:rect r="r" b="b" t="t" l="l"/>
            <a:pathLst>
              <a:path h="3069822" w="2494230">
                <a:moveTo>
                  <a:pt x="0" y="0"/>
                </a:moveTo>
                <a:lnTo>
                  <a:pt x="2494230" y="0"/>
                </a:lnTo>
                <a:lnTo>
                  <a:pt x="2494230" y="3069822"/>
                </a:lnTo>
                <a:lnTo>
                  <a:pt x="0" y="3069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600166" y="0"/>
            <a:ext cx="6687834" cy="3920743"/>
          </a:xfrm>
          <a:custGeom>
            <a:avLst/>
            <a:gdLst/>
            <a:ahLst/>
            <a:cxnLst/>
            <a:rect r="r" b="b" t="t" l="l"/>
            <a:pathLst>
              <a:path h="3920743" w="6687834">
                <a:moveTo>
                  <a:pt x="0" y="0"/>
                </a:moveTo>
                <a:lnTo>
                  <a:pt x="6687834" y="0"/>
                </a:lnTo>
                <a:lnTo>
                  <a:pt x="6687834" y="3920743"/>
                </a:lnTo>
                <a:lnTo>
                  <a:pt x="0" y="3920743"/>
                </a:lnTo>
                <a:lnTo>
                  <a:pt x="0" y="0"/>
                </a:lnTo>
                <a:close/>
              </a:path>
            </a:pathLst>
          </a:custGeom>
          <a:blipFill>
            <a:blip r:embed="rId5"/>
            <a:stretch>
              <a:fillRect l="0" t="0" r="0" b="0"/>
            </a:stretch>
          </a:blipFill>
        </p:spPr>
      </p:sp>
      <p:sp>
        <p:nvSpPr>
          <p:cNvPr name="Freeform 5" id="5"/>
          <p:cNvSpPr/>
          <p:nvPr/>
        </p:nvSpPr>
        <p:spPr>
          <a:xfrm flipH="false" flipV="false" rot="0">
            <a:off x="9522642" y="-1666245"/>
            <a:ext cx="5703588" cy="2694945"/>
          </a:xfrm>
          <a:custGeom>
            <a:avLst/>
            <a:gdLst/>
            <a:ahLst/>
            <a:cxnLst/>
            <a:rect r="r" b="b" t="t" l="l"/>
            <a:pathLst>
              <a:path h="2694945" w="5703588">
                <a:moveTo>
                  <a:pt x="0" y="0"/>
                </a:moveTo>
                <a:lnTo>
                  <a:pt x="5703587" y="0"/>
                </a:lnTo>
                <a:lnTo>
                  <a:pt x="5703587" y="2694945"/>
                </a:lnTo>
                <a:lnTo>
                  <a:pt x="0" y="2694945"/>
                </a:lnTo>
                <a:lnTo>
                  <a:pt x="0" y="0"/>
                </a:lnTo>
                <a:close/>
              </a:path>
            </a:pathLst>
          </a:custGeom>
          <a:blipFill>
            <a:blip r:embed="rId6"/>
            <a:stretch>
              <a:fillRect l="0" t="0" r="0" b="0"/>
            </a:stretch>
          </a:blipFill>
        </p:spPr>
      </p:sp>
      <p:sp>
        <p:nvSpPr>
          <p:cNvPr name="Freeform 6" id="6"/>
          <p:cNvSpPr/>
          <p:nvPr/>
        </p:nvSpPr>
        <p:spPr>
          <a:xfrm flipH="false" flipV="false" rot="0">
            <a:off x="11860648" y="6682386"/>
            <a:ext cx="6731164" cy="3895661"/>
          </a:xfrm>
          <a:custGeom>
            <a:avLst/>
            <a:gdLst/>
            <a:ahLst/>
            <a:cxnLst/>
            <a:rect r="r" b="b" t="t" l="l"/>
            <a:pathLst>
              <a:path h="3895661" w="6731164">
                <a:moveTo>
                  <a:pt x="0" y="0"/>
                </a:moveTo>
                <a:lnTo>
                  <a:pt x="6731163" y="0"/>
                </a:lnTo>
                <a:lnTo>
                  <a:pt x="6731163" y="3895662"/>
                </a:lnTo>
                <a:lnTo>
                  <a:pt x="0" y="3895662"/>
                </a:lnTo>
                <a:lnTo>
                  <a:pt x="0" y="0"/>
                </a:lnTo>
                <a:close/>
              </a:path>
            </a:pathLst>
          </a:custGeom>
          <a:blipFill>
            <a:blip r:embed="rId7"/>
            <a:stretch>
              <a:fillRect l="0" t="0" r="0" b="0"/>
            </a:stretch>
          </a:blipFill>
        </p:spPr>
      </p:sp>
      <p:sp>
        <p:nvSpPr>
          <p:cNvPr name="Freeform 7" id="7"/>
          <p:cNvSpPr/>
          <p:nvPr/>
        </p:nvSpPr>
        <p:spPr>
          <a:xfrm flipH="false" flipV="false" rot="0">
            <a:off x="14944083" y="7905413"/>
            <a:ext cx="3675074" cy="2705773"/>
          </a:xfrm>
          <a:custGeom>
            <a:avLst/>
            <a:gdLst/>
            <a:ahLst/>
            <a:cxnLst/>
            <a:rect r="r" b="b" t="t" l="l"/>
            <a:pathLst>
              <a:path h="2705773" w="3675074">
                <a:moveTo>
                  <a:pt x="0" y="0"/>
                </a:moveTo>
                <a:lnTo>
                  <a:pt x="3675074" y="0"/>
                </a:lnTo>
                <a:lnTo>
                  <a:pt x="3675074" y="2705774"/>
                </a:lnTo>
                <a:lnTo>
                  <a:pt x="0" y="2705774"/>
                </a:lnTo>
                <a:lnTo>
                  <a:pt x="0" y="0"/>
                </a:lnTo>
                <a:close/>
              </a:path>
            </a:pathLst>
          </a:custGeom>
          <a:blipFill>
            <a:blip r:embed="rId8"/>
            <a:stretch>
              <a:fillRect l="0" t="0" r="0" b="0"/>
            </a:stretch>
          </a:blipFill>
        </p:spPr>
      </p:sp>
      <p:sp>
        <p:nvSpPr>
          <p:cNvPr name="Freeform 8" id="8"/>
          <p:cNvSpPr/>
          <p:nvPr/>
        </p:nvSpPr>
        <p:spPr>
          <a:xfrm flipH="false" flipV="false" rot="0">
            <a:off x="0" y="5775682"/>
            <a:ext cx="7761407" cy="4511318"/>
          </a:xfrm>
          <a:custGeom>
            <a:avLst/>
            <a:gdLst/>
            <a:ahLst/>
            <a:cxnLst/>
            <a:rect r="r" b="b" t="t" l="l"/>
            <a:pathLst>
              <a:path h="4511318" w="7761407">
                <a:moveTo>
                  <a:pt x="0" y="0"/>
                </a:moveTo>
                <a:lnTo>
                  <a:pt x="7761407" y="0"/>
                </a:lnTo>
                <a:lnTo>
                  <a:pt x="7761407" y="4511318"/>
                </a:lnTo>
                <a:lnTo>
                  <a:pt x="0" y="4511318"/>
                </a:lnTo>
                <a:lnTo>
                  <a:pt x="0" y="0"/>
                </a:lnTo>
                <a:close/>
              </a:path>
            </a:pathLst>
          </a:custGeom>
          <a:blipFill>
            <a:blip r:embed="rId9"/>
            <a:stretch>
              <a:fillRect l="0" t="0" r="0" b="0"/>
            </a:stretch>
          </a:blipFill>
        </p:spPr>
      </p:sp>
      <p:sp>
        <p:nvSpPr>
          <p:cNvPr name="Freeform 9" id="9"/>
          <p:cNvSpPr/>
          <p:nvPr/>
        </p:nvSpPr>
        <p:spPr>
          <a:xfrm flipH="false" flipV="false" rot="0">
            <a:off x="3880704" y="9022445"/>
            <a:ext cx="4705320" cy="2529109"/>
          </a:xfrm>
          <a:custGeom>
            <a:avLst/>
            <a:gdLst/>
            <a:ahLst/>
            <a:cxnLst/>
            <a:rect r="r" b="b" t="t" l="l"/>
            <a:pathLst>
              <a:path h="2529109" w="4705320">
                <a:moveTo>
                  <a:pt x="0" y="0"/>
                </a:moveTo>
                <a:lnTo>
                  <a:pt x="4705319" y="0"/>
                </a:lnTo>
                <a:lnTo>
                  <a:pt x="4705319" y="2529110"/>
                </a:lnTo>
                <a:lnTo>
                  <a:pt x="0" y="2529110"/>
                </a:lnTo>
                <a:lnTo>
                  <a:pt x="0" y="0"/>
                </a:lnTo>
                <a:close/>
              </a:path>
            </a:pathLst>
          </a:custGeom>
          <a:blipFill>
            <a:blip r:embed="rId10"/>
            <a:stretch>
              <a:fillRect l="0" t="0" r="0" b="0"/>
            </a:stretch>
          </a:blipFill>
        </p:spPr>
      </p:sp>
      <p:sp>
        <p:nvSpPr>
          <p:cNvPr name="Freeform 10" id="10"/>
          <p:cNvSpPr/>
          <p:nvPr/>
        </p:nvSpPr>
        <p:spPr>
          <a:xfrm flipH="false" flipV="false" rot="3902558">
            <a:off x="-1206196" y="5779173"/>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11"/>
            <a:stretch>
              <a:fillRect l="0" t="0" r="0" b="0"/>
            </a:stretch>
          </a:blipFill>
        </p:spPr>
      </p:sp>
      <p:sp>
        <p:nvSpPr>
          <p:cNvPr name="Freeform 11" id="11"/>
          <p:cNvSpPr/>
          <p:nvPr/>
        </p:nvSpPr>
        <p:spPr>
          <a:xfrm flipH="true" flipV="false" rot="0">
            <a:off x="1905195" y="7469836"/>
            <a:ext cx="1936209" cy="2811185"/>
          </a:xfrm>
          <a:custGeom>
            <a:avLst/>
            <a:gdLst/>
            <a:ahLst/>
            <a:cxnLst/>
            <a:rect r="r" b="b" t="t" l="l"/>
            <a:pathLst>
              <a:path h="2811185" w="1936209">
                <a:moveTo>
                  <a:pt x="1936209" y="0"/>
                </a:moveTo>
                <a:lnTo>
                  <a:pt x="0" y="0"/>
                </a:lnTo>
                <a:lnTo>
                  <a:pt x="0" y="2811185"/>
                </a:lnTo>
                <a:lnTo>
                  <a:pt x="1936209" y="2811185"/>
                </a:lnTo>
                <a:lnTo>
                  <a:pt x="1936209" y="0"/>
                </a:lnTo>
                <a:close/>
              </a:path>
            </a:pathLst>
          </a:custGeom>
          <a:blipFill>
            <a:blip r:embed="rId12"/>
            <a:stretch>
              <a:fillRect l="-709" t="-560" r="-2406" b="0"/>
            </a:stretch>
          </a:blipFill>
        </p:spPr>
      </p:sp>
      <p:sp>
        <p:nvSpPr>
          <p:cNvPr name="Freeform 12" id="12"/>
          <p:cNvSpPr/>
          <p:nvPr/>
        </p:nvSpPr>
        <p:spPr>
          <a:xfrm flipH="false" flipV="false" rot="872898">
            <a:off x="14558391" y="2810631"/>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13"/>
            <a:stretch>
              <a:fillRect l="0" t="0" r="0" b="0"/>
            </a:stretch>
          </a:blipFill>
        </p:spPr>
      </p:sp>
      <p:sp>
        <p:nvSpPr>
          <p:cNvPr name="TextBox 13" id="13"/>
          <p:cNvSpPr txBox="true"/>
          <p:nvPr/>
        </p:nvSpPr>
        <p:spPr>
          <a:xfrm rot="0">
            <a:off x="2581284" y="3497514"/>
            <a:ext cx="13125433" cy="3804285"/>
          </a:xfrm>
          <a:prstGeom prst="rect">
            <a:avLst/>
          </a:prstGeom>
        </p:spPr>
        <p:txBody>
          <a:bodyPr anchor="t" rtlCol="false" tIns="0" lIns="0" bIns="0" rIns="0">
            <a:spAutoFit/>
          </a:bodyPr>
          <a:lstStyle/>
          <a:p>
            <a:pPr algn="ctr">
              <a:lnSpc>
                <a:spcPts val="5039"/>
              </a:lnSpc>
            </a:pPr>
            <a:r>
              <a:rPr lang="en-US" sz="3599">
                <a:solidFill>
                  <a:srgbClr val="000000"/>
                </a:solidFill>
                <a:latin typeface="Open Sans"/>
                <a:ea typeface="Open Sans"/>
                <a:cs typeface="Open Sans"/>
                <a:sym typeface="Open Sans"/>
              </a:rPr>
              <a:t>My website is titled </a:t>
            </a:r>
            <a:r>
              <a:rPr lang="en-US" b="true" sz="3599" i="true">
                <a:solidFill>
                  <a:srgbClr val="000000"/>
                </a:solidFill>
                <a:latin typeface="Open Sans Bold Italics"/>
                <a:ea typeface="Open Sans Bold Italics"/>
                <a:cs typeface="Open Sans Bold Italics"/>
                <a:sym typeface="Open Sans Bold Italics"/>
              </a:rPr>
              <a:t>England’s History</a:t>
            </a:r>
            <a:r>
              <a:rPr lang="en-US" sz="3599">
                <a:solidFill>
                  <a:srgbClr val="000000"/>
                </a:solidFill>
                <a:latin typeface="Open Sans"/>
                <a:ea typeface="Open Sans"/>
                <a:cs typeface="Open Sans"/>
                <a:sym typeface="Open Sans"/>
              </a:rPr>
              <a:t>. It’s designed to help people learn about England’s past, including </a:t>
            </a:r>
            <a:r>
              <a:rPr lang="en-US" sz="3599" i="true">
                <a:solidFill>
                  <a:srgbClr val="000000"/>
                </a:solidFill>
                <a:latin typeface="Open Sans Italics"/>
                <a:ea typeface="Open Sans Italics"/>
                <a:cs typeface="Open Sans Italics"/>
                <a:sym typeface="Open Sans Italics"/>
              </a:rPr>
              <a:t>important key events, famous people</a:t>
            </a:r>
            <a:r>
              <a:rPr lang="en-US" sz="3599">
                <a:solidFill>
                  <a:srgbClr val="000000"/>
                </a:solidFill>
                <a:latin typeface="Open Sans"/>
                <a:ea typeface="Open Sans"/>
                <a:cs typeface="Open Sans"/>
                <a:sym typeface="Open Sans"/>
              </a:rPr>
              <a:t>, and different periods. I created it to be interesting and easy to use, with pictures, short facts, and interactive functions like a </a:t>
            </a:r>
            <a:r>
              <a:rPr lang="en-US" sz="3599" i="true">
                <a:solidFill>
                  <a:srgbClr val="000000"/>
                </a:solidFill>
                <a:latin typeface="Open Sans Italics"/>
                <a:ea typeface="Open Sans Italics"/>
                <a:cs typeface="Open Sans Italics"/>
                <a:sym typeface="Open Sans Italics"/>
              </a:rPr>
              <a:t>mini-quiz</a:t>
            </a:r>
            <a:r>
              <a:rPr lang="en-US" sz="3599">
                <a:solidFill>
                  <a:srgbClr val="000000"/>
                </a:solidFill>
                <a:latin typeface="Open Sans"/>
                <a:ea typeface="Open Sans"/>
                <a:cs typeface="Open Sans"/>
                <a:sym typeface="Open Sans"/>
              </a:rPr>
              <a:t> to test yourself, and </a:t>
            </a:r>
            <a:r>
              <a:rPr lang="en-US" sz="3599" i="true">
                <a:solidFill>
                  <a:srgbClr val="000000"/>
                </a:solidFill>
                <a:latin typeface="Open Sans Italics"/>
                <a:ea typeface="Open Sans Italics"/>
                <a:cs typeface="Open Sans Italics"/>
                <a:sym typeface="Open Sans Italics"/>
              </a:rPr>
              <a:t>flip cards</a:t>
            </a:r>
            <a:r>
              <a:rPr lang="en-US" sz="3599">
                <a:solidFill>
                  <a:srgbClr val="000000"/>
                </a:solidFill>
                <a:latin typeface="Open Sans"/>
                <a:ea typeface="Open Sans"/>
                <a:cs typeface="Open Sans"/>
                <a:sym typeface="Open Sans"/>
              </a:rPr>
              <a:t> to explore topics in more detail.</a:t>
            </a:r>
          </a:p>
        </p:txBody>
      </p:sp>
      <p:sp>
        <p:nvSpPr>
          <p:cNvPr name="TextBox 14" id="14"/>
          <p:cNvSpPr txBox="true"/>
          <p:nvPr/>
        </p:nvSpPr>
        <p:spPr>
          <a:xfrm rot="0">
            <a:off x="4655988" y="847725"/>
            <a:ext cx="8976023" cy="1584145"/>
          </a:xfrm>
          <a:prstGeom prst="rect">
            <a:avLst/>
          </a:prstGeom>
        </p:spPr>
        <p:txBody>
          <a:bodyPr anchor="t" rtlCol="false" tIns="0" lIns="0" bIns="0" rIns="0">
            <a:spAutoFit/>
          </a:bodyPr>
          <a:lstStyle/>
          <a:p>
            <a:pPr algn="ctr">
              <a:lnSpc>
                <a:spcPts val="12959"/>
              </a:lnSpc>
            </a:pPr>
            <a:r>
              <a:rPr lang="en-US" sz="9257">
                <a:solidFill>
                  <a:srgbClr val="000000"/>
                </a:solidFill>
                <a:latin typeface="Cinzel"/>
                <a:ea typeface="Cinzel"/>
                <a:cs typeface="Cinzel"/>
                <a:sym typeface="Cinzel"/>
              </a:rPr>
              <a:t>Introduction</a:t>
            </a:r>
          </a:p>
        </p:txBody>
      </p:sp>
      <p:sp>
        <p:nvSpPr>
          <p:cNvPr name="TextBox 15" id="15"/>
          <p:cNvSpPr txBox="true"/>
          <p:nvPr/>
        </p:nvSpPr>
        <p:spPr>
          <a:xfrm rot="0">
            <a:off x="5789067" y="2171142"/>
            <a:ext cx="6709867" cy="788036"/>
          </a:xfrm>
          <a:prstGeom prst="rect">
            <a:avLst/>
          </a:prstGeom>
        </p:spPr>
        <p:txBody>
          <a:bodyPr anchor="t" rtlCol="false" tIns="0" lIns="0" bIns="0" rIns="0">
            <a:spAutoFit/>
          </a:bodyPr>
          <a:lstStyle/>
          <a:p>
            <a:pPr algn="ctr">
              <a:lnSpc>
                <a:spcPts val="6439"/>
              </a:lnSpc>
            </a:pPr>
            <a:r>
              <a:rPr lang="en-US" sz="4599">
                <a:solidFill>
                  <a:srgbClr val="000000"/>
                </a:solidFill>
                <a:latin typeface="Harnet Serif"/>
                <a:ea typeface="Harnet Serif"/>
                <a:cs typeface="Harnet Serif"/>
                <a:sym typeface="Harnet Serif"/>
              </a:rPr>
              <a:t>What is the website about?</a:t>
            </a:r>
          </a:p>
        </p:txBody>
      </p:sp>
      <p:sp>
        <p:nvSpPr>
          <p:cNvPr name="TextBox 16" id="16"/>
          <p:cNvSpPr txBox="true"/>
          <p:nvPr/>
        </p:nvSpPr>
        <p:spPr>
          <a:xfrm rot="0">
            <a:off x="4494248" y="7810163"/>
            <a:ext cx="9137764" cy="764541"/>
          </a:xfrm>
          <a:prstGeom prst="rect">
            <a:avLst/>
          </a:prstGeom>
        </p:spPr>
        <p:txBody>
          <a:bodyPr anchor="t" rtlCol="false" tIns="0" lIns="0" bIns="0" rIns="0">
            <a:spAutoFit/>
          </a:bodyPr>
          <a:lstStyle/>
          <a:p>
            <a:pPr algn="ctr">
              <a:lnSpc>
                <a:spcPts val="6159"/>
              </a:lnSpc>
            </a:pPr>
            <a:r>
              <a:rPr lang="en-US" sz="4399" u="sng">
                <a:solidFill>
                  <a:srgbClr val="B4835C"/>
                </a:solidFill>
                <a:latin typeface="Quicksand"/>
                <a:ea typeface="Quicksand"/>
                <a:cs typeface="Quicksand"/>
                <a:sym typeface="Quicksand"/>
                <a:hlinkClick r:id="rId14" tooltip="https://neohpeiying.github.io/englandhistory_teamoopsies/"/>
              </a:rPr>
              <a:t>England's</a:t>
            </a:r>
            <a:r>
              <a:rPr lang="en-US" sz="4399" u="sng">
                <a:solidFill>
                  <a:srgbClr val="B4835C"/>
                </a:solidFill>
                <a:latin typeface="Quicksand"/>
                <a:ea typeface="Quicksand"/>
                <a:cs typeface="Quicksand"/>
                <a:sym typeface="Quicksand"/>
                <a:hlinkClick r:id="rId15" tooltip="https://neohpeiying.github.io/englandhistory_teamhat/"/>
              </a:rPr>
              <a:t> History Website Link</a:t>
            </a:r>
          </a:p>
        </p:txBody>
      </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4DFD4"/>
        </a:solidFill>
      </p:bgPr>
    </p:bg>
    <p:spTree>
      <p:nvGrpSpPr>
        <p:cNvPr id="1" name=""/>
        <p:cNvGrpSpPr/>
        <p:nvPr/>
      </p:nvGrpSpPr>
      <p:grpSpPr>
        <a:xfrm>
          <a:off x="0" y="0"/>
          <a:ext cx="0" cy="0"/>
          <a:chOff x="0" y="0"/>
          <a:chExt cx="0" cy="0"/>
        </a:xfrm>
      </p:grpSpPr>
      <p:sp>
        <p:nvSpPr>
          <p:cNvPr name="Freeform 2" id="2"/>
          <p:cNvSpPr/>
          <p:nvPr/>
        </p:nvSpPr>
        <p:spPr>
          <a:xfrm flipH="false" flipV="false" rot="0">
            <a:off x="-70314" y="42727"/>
            <a:ext cx="3951018" cy="3353426"/>
          </a:xfrm>
          <a:custGeom>
            <a:avLst/>
            <a:gdLst/>
            <a:ahLst/>
            <a:cxnLst/>
            <a:rect r="r" b="b" t="t" l="l"/>
            <a:pathLst>
              <a:path h="3353426" w="3951018">
                <a:moveTo>
                  <a:pt x="0" y="0"/>
                </a:moveTo>
                <a:lnTo>
                  <a:pt x="3951018" y="0"/>
                </a:lnTo>
                <a:lnTo>
                  <a:pt x="3951018" y="3353426"/>
                </a:lnTo>
                <a:lnTo>
                  <a:pt x="0" y="3353426"/>
                </a:lnTo>
                <a:lnTo>
                  <a:pt x="0" y="0"/>
                </a:lnTo>
                <a:close/>
              </a:path>
            </a:pathLst>
          </a:custGeom>
          <a:blipFill>
            <a:blip r:embed="rId2"/>
            <a:stretch>
              <a:fillRect l="0" t="0" r="0" b="0"/>
            </a:stretch>
          </a:blipFill>
        </p:spPr>
      </p:sp>
      <p:sp>
        <p:nvSpPr>
          <p:cNvPr name="Freeform 3" id="3"/>
          <p:cNvSpPr/>
          <p:nvPr/>
        </p:nvSpPr>
        <p:spPr>
          <a:xfrm flipH="false" flipV="false" rot="0">
            <a:off x="346893" y="184529"/>
            <a:ext cx="2494230" cy="3069822"/>
          </a:xfrm>
          <a:custGeom>
            <a:avLst/>
            <a:gdLst/>
            <a:ahLst/>
            <a:cxnLst/>
            <a:rect r="r" b="b" t="t" l="l"/>
            <a:pathLst>
              <a:path h="3069822" w="2494230">
                <a:moveTo>
                  <a:pt x="0" y="0"/>
                </a:moveTo>
                <a:lnTo>
                  <a:pt x="2494230" y="0"/>
                </a:lnTo>
                <a:lnTo>
                  <a:pt x="2494230" y="3069822"/>
                </a:lnTo>
                <a:lnTo>
                  <a:pt x="0" y="3069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600166" y="0"/>
            <a:ext cx="6687834" cy="3920743"/>
          </a:xfrm>
          <a:custGeom>
            <a:avLst/>
            <a:gdLst/>
            <a:ahLst/>
            <a:cxnLst/>
            <a:rect r="r" b="b" t="t" l="l"/>
            <a:pathLst>
              <a:path h="3920743" w="6687834">
                <a:moveTo>
                  <a:pt x="0" y="0"/>
                </a:moveTo>
                <a:lnTo>
                  <a:pt x="6687834" y="0"/>
                </a:lnTo>
                <a:lnTo>
                  <a:pt x="6687834" y="3920743"/>
                </a:lnTo>
                <a:lnTo>
                  <a:pt x="0" y="3920743"/>
                </a:lnTo>
                <a:lnTo>
                  <a:pt x="0" y="0"/>
                </a:lnTo>
                <a:close/>
              </a:path>
            </a:pathLst>
          </a:custGeom>
          <a:blipFill>
            <a:blip r:embed="rId5"/>
            <a:stretch>
              <a:fillRect l="0" t="0" r="0" b="0"/>
            </a:stretch>
          </a:blipFill>
        </p:spPr>
      </p:sp>
      <p:sp>
        <p:nvSpPr>
          <p:cNvPr name="Freeform 5" id="5"/>
          <p:cNvSpPr/>
          <p:nvPr/>
        </p:nvSpPr>
        <p:spPr>
          <a:xfrm flipH="false" flipV="false" rot="0">
            <a:off x="9522642" y="-1666245"/>
            <a:ext cx="5703588" cy="2694945"/>
          </a:xfrm>
          <a:custGeom>
            <a:avLst/>
            <a:gdLst/>
            <a:ahLst/>
            <a:cxnLst/>
            <a:rect r="r" b="b" t="t" l="l"/>
            <a:pathLst>
              <a:path h="2694945" w="5703588">
                <a:moveTo>
                  <a:pt x="0" y="0"/>
                </a:moveTo>
                <a:lnTo>
                  <a:pt x="5703587" y="0"/>
                </a:lnTo>
                <a:lnTo>
                  <a:pt x="5703587" y="2694945"/>
                </a:lnTo>
                <a:lnTo>
                  <a:pt x="0" y="2694945"/>
                </a:lnTo>
                <a:lnTo>
                  <a:pt x="0" y="0"/>
                </a:lnTo>
                <a:close/>
              </a:path>
            </a:pathLst>
          </a:custGeom>
          <a:blipFill>
            <a:blip r:embed="rId6"/>
            <a:stretch>
              <a:fillRect l="0" t="0" r="0" b="0"/>
            </a:stretch>
          </a:blipFill>
        </p:spPr>
      </p:sp>
      <p:sp>
        <p:nvSpPr>
          <p:cNvPr name="Freeform 6" id="6"/>
          <p:cNvSpPr/>
          <p:nvPr/>
        </p:nvSpPr>
        <p:spPr>
          <a:xfrm flipH="false" flipV="false" rot="0">
            <a:off x="11860648" y="6682386"/>
            <a:ext cx="6731164" cy="3895661"/>
          </a:xfrm>
          <a:custGeom>
            <a:avLst/>
            <a:gdLst/>
            <a:ahLst/>
            <a:cxnLst/>
            <a:rect r="r" b="b" t="t" l="l"/>
            <a:pathLst>
              <a:path h="3895661" w="6731164">
                <a:moveTo>
                  <a:pt x="0" y="0"/>
                </a:moveTo>
                <a:lnTo>
                  <a:pt x="6731163" y="0"/>
                </a:lnTo>
                <a:lnTo>
                  <a:pt x="6731163" y="3895662"/>
                </a:lnTo>
                <a:lnTo>
                  <a:pt x="0" y="3895662"/>
                </a:lnTo>
                <a:lnTo>
                  <a:pt x="0" y="0"/>
                </a:lnTo>
                <a:close/>
              </a:path>
            </a:pathLst>
          </a:custGeom>
          <a:blipFill>
            <a:blip r:embed="rId7"/>
            <a:stretch>
              <a:fillRect l="0" t="0" r="0" b="0"/>
            </a:stretch>
          </a:blipFill>
        </p:spPr>
      </p:sp>
      <p:sp>
        <p:nvSpPr>
          <p:cNvPr name="Freeform 7" id="7"/>
          <p:cNvSpPr/>
          <p:nvPr/>
        </p:nvSpPr>
        <p:spPr>
          <a:xfrm flipH="false" flipV="false" rot="0">
            <a:off x="14944083" y="7905413"/>
            <a:ext cx="3675074" cy="2705773"/>
          </a:xfrm>
          <a:custGeom>
            <a:avLst/>
            <a:gdLst/>
            <a:ahLst/>
            <a:cxnLst/>
            <a:rect r="r" b="b" t="t" l="l"/>
            <a:pathLst>
              <a:path h="2705773" w="3675074">
                <a:moveTo>
                  <a:pt x="0" y="0"/>
                </a:moveTo>
                <a:lnTo>
                  <a:pt x="3675074" y="0"/>
                </a:lnTo>
                <a:lnTo>
                  <a:pt x="3675074" y="2705774"/>
                </a:lnTo>
                <a:lnTo>
                  <a:pt x="0" y="2705774"/>
                </a:lnTo>
                <a:lnTo>
                  <a:pt x="0" y="0"/>
                </a:lnTo>
                <a:close/>
              </a:path>
            </a:pathLst>
          </a:custGeom>
          <a:blipFill>
            <a:blip r:embed="rId8"/>
            <a:stretch>
              <a:fillRect l="0" t="0" r="0" b="0"/>
            </a:stretch>
          </a:blipFill>
        </p:spPr>
      </p:sp>
      <p:sp>
        <p:nvSpPr>
          <p:cNvPr name="Freeform 8" id="8"/>
          <p:cNvSpPr/>
          <p:nvPr/>
        </p:nvSpPr>
        <p:spPr>
          <a:xfrm flipH="false" flipV="false" rot="0">
            <a:off x="0" y="5775682"/>
            <a:ext cx="7761407" cy="4511318"/>
          </a:xfrm>
          <a:custGeom>
            <a:avLst/>
            <a:gdLst/>
            <a:ahLst/>
            <a:cxnLst/>
            <a:rect r="r" b="b" t="t" l="l"/>
            <a:pathLst>
              <a:path h="4511318" w="7761407">
                <a:moveTo>
                  <a:pt x="0" y="0"/>
                </a:moveTo>
                <a:lnTo>
                  <a:pt x="7761407" y="0"/>
                </a:lnTo>
                <a:lnTo>
                  <a:pt x="7761407" y="4511318"/>
                </a:lnTo>
                <a:lnTo>
                  <a:pt x="0" y="4511318"/>
                </a:lnTo>
                <a:lnTo>
                  <a:pt x="0" y="0"/>
                </a:lnTo>
                <a:close/>
              </a:path>
            </a:pathLst>
          </a:custGeom>
          <a:blipFill>
            <a:blip r:embed="rId9"/>
            <a:stretch>
              <a:fillRect l="0" t="0" r="0" b="0"/>
            </a:stretch>
          </a:blipFill>
        </p:spPr>
      </p:sp>
      <p:sp>
        <p:nvSpPr>
          <p:cNvPr name="Freeform 9" id="9"/>
          <p:cNvSpPr/>
          <p:nvPr/>
        </p:nvSpPr>
        <p:spPr>
          <a:xfrm flipH="false" flipV="false" rot="0">
            <a:off x="3880704" y="9022445"/>
            <a:ext cx="4705320" cy="2529109"/>
          </a:xfrm>
          <a:custGeom>
            <a:avLst/>
            <a:gdLst/>
            <a:ahLst/>
            <a:cxnLst/>
            <a:rect r="r" b="b" t="t" l="l"/>
            <a:pathLst>
              <a:path h="2529109" w="4705320">
                <a:moveTo>
                  <a:pt x="0" y="0"/>
                </a:moveTo>
                <a:lnTo>
                  <a:pt x="4705319" y="0"/>
                </a:lnTo>
                <a:lnTo>
                  <a:pt x="4705319" y="2529110"/>
                </a:lnTo>
                <a:lnTo>
                  <a:pt x="0" y="2529110"/>
                </a:lnTo>
                <a:lnTo>
                  <a:pt x="0" y="0"/>
                </a:lnTo>
                <a:close/>
              </a:path>
            </a:pathLst>
          </a:custGeom>
          <a:blipFill>
            <a:blip r:embed="rId10"/>
            <a:stretch>
              <a:fillRect l="0" t="0" r="0" b="0"/>
            </a:stretch>
          </a:blipFill>
        </p:spPr>
      </p:sp>
      <p:sp>
        <p:nvSpPr>
          <p:cNvPr name="Freeform 10" id="10"/>
          <p:cNvSpPr/>
          <p:nvPr/>
        </p:nvSpPr>
        <p:spPr>
          <a:xfrm flipH="false" flipV="false" rot="3902558">
            <a:off x="-1206196" y="5779173"/>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11"/>
            <a:stretch>
              <a:fillRect l="0" t="0" r="0" b="0"/>
            </a:stretch>
          </a:blipFill>
        </p:spPr>
      </p:sp>
      <p:sp>
        <p:nvSpPr>
          <p:cNvPr name="Freeform 11" id="11"/>
          <p:cNvSpPr/>
          <p:nvPr/>
        </p:nvSpPr>
        <p:spPr>
          <a:xfrm flipH="true" flipV="false" rot="0">
            <a:off x="1905195" y="7469836"/>
            <a:ext cx="1936209" cy="2811185"/>
          </a:xfrm>
          <a:custGeom>
            <a:avLst/>
            <a:gdLst/>
            <a:ahLst/>
            <a:cxnLst/>
            <a:rect r="r" b="b" t="t" l="l"/>
            <a:pathLst>
              <a:path h="2811185" w="1936209">
                <a:moveTo>
                  <a:pt x="1936209" y="0"/>
                </a:moveTo>
                <a:lnTo>
                  <a:pt x="0" y="0"/>
                </a:lnTo>
                <a:lnTo>
                  <a:pt x="0" y="2811185"/>
                </a:lnTo>
                <a:lnTo>
                  <a:pt x="1936209" y="2811185"/>
                </a:lnTo>
                <a:lnTo>
                  <a:pt x="1936209" y="0"/>
                </a:lnTo>
                <a:close/>
              </a:path>
            </a:pathLst>
          </a:custGeom>
          <a:blipFill>
            <a:blip r:embed="rId12"/>
            <a:stretch>
              <a:fillRect l="-709" t="-560" r="-2406" b="0"/>
            </a:stretch>
          </a:blipFill>
        </p:spPr>
      </p:sp>
      <p:sp>
        <p:nvSpPr>
          <p:cNvPr name="Freeform 12" id="12"/>
          <p:cNvSpPr/>
          <p:nvPr/>
        </p:nvSpPr>
        <p:spPr>
          <a:xfrm flipH="false" flipV="false" rot="872898">
            <a:off x="14558391" y="2810631"/>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13"/>
            <a:stretch>
              <a:fillRect l="0" t="0" r="0" b="0"/>
            </a:stretch>
          </a:blipFill>
        </p:spPr>
      </p:sp>
      <p:sp>
        <p:nvSpPr>
          <p:cNvPr name="TextBox 13" id="13"/>
          <p:cNvSpPr txBox="true"/>
          <p:nvPr/>
        </p:nvSpPr>
        <p:spPr>
          <a:xfrm rot="0">
            <a:off x="4655988" y="847725"/>
            <a:ext cx="8976023" cy="1584145"/>
          </a:xfrm>
          <a:prstGeom prst="rect">
            <a:avLst/>
          </a:prstGeom>
        </p:spPr>
        <p:txBody>
          <a:bodyPr anchor="t" rtlCol="false" tIns="0" lIns="0" bIns="0" rIns="0">
            <a:spAutoFit/>
          </a:bodyPr>
          <a:lstStyle/>
          <a:p>
            <a:pPr algn="ctr">
              <a:lnSpc>
                <a:spcPts val="12959"/>
              </a:lnSpc>
            </a:pPr>
            <a:r>
              <a:rPr lang="en-US" sz="9257">
                <a:solidFill>
                  <a:srgbClr val="000000"/>
                </a:solidFill>
                <a:latin typeface="Cinzel"/>
                <a:ea typeface="Cinzel"/>
                <a:cs typeface="Cinzel"/>
                <a:sym typeface="Cinzel"/>
              </a:rPr>
              <a:t>Introduction</a:t>
            </a:r>
          </a:p>
        </p:txBody>
      </p:sp>
      <p:sp>
        <p:nvSpPr>
          <p:cNvPr name="TextBox 14" id="14"/>
          <p:cNvSpPr txBox="true"/>
          <p:nvPr/>
        </p:nvSpPr>
        <p:spPr>
          <a:xfrm rot="0">
            <a:off x="7314803" y="2171142"/>
            <a:ext cx="3658394" cy="788036"/>
          </a:xfrm>
          <a:prstGeom prst="rect">
            <a:avLst/>
          </a:prstGeom>
        </p:spPr>
        <p:txBody>
          <a:bodyPr anchor="t" rtlCol="false" tIns="0" lIns="0" bIns="0" rIns="0">
            <a:spAutoFit/>
          </a:bodyPr>
          <a:lstStyle/>
          <a:p>
            <a:pPr algn="ctr">
              <a:lnSpc>
                <a:spcPts val="6439"/>
              </a:lnSpc>
            </a:pPr>
            <a:r>
              <a:rPr lang="en-US" sz="4599">
                <a:solidFill>
                  <a:srgbClr val="000000"/>
                </a:solidFill>
                <a:latin typeface="Harnet Serif"/>
                <a:ea typeface="Harnet Serif"/>
                <a:cs typeface="Harnet Serif"/>
                <a:sym typeface="Harnet Serif"/>
              </a:rPr>
              <a:t>Main Objective</a:t>
            </a:r>
          </a:p>
        </p:txBody>
      </p:sp>
      <p:sp>
        <p:nvSpPr>
          <p:cNvPr name="TextBox 15" id="15"/>
          <p:cNvSpPr txBox="true"/>
          <p:nvPr/>
        </p:nvSpPr>
        <p:spPr>
          <a:xfrm rot="0">
            <a:off x="2581284" y="3471665"/>
            <a:ext cx="13125433" cy="4091940"/>
          </a:xfrm>
          <a:prstGeom prst="rect">
            <a:avLst/>
          </a:prstGeom>
        </p:spPr>
        <p:txBody>
          <a:bodyPr anchor="t" rtlCol="false" tIns="0" lIns="0" bIns="0" rIns="0">
            <a:spAutoFit/>
          </a:bodyPr>
          <a:lstStyle/>
          <a:p>
            <a:pPr algn="ctr">
              <a:lnSpc>
                <a:spcPts val="5459"/>
              </a:lnSpc>
            </a:pPr>
            <a:r>
              <a:rPr lang="en-US" sz="3899">
                <a:solidFill>
                  <a:srgbClr val="000000"/>
                </a:solidFill>
                <a:latin typeface="Open Sans"/>
                <a:ea typeface="Open Sans"/>
                <a:cs typeface="Open Sans"/>
                <a:sym typeface="Open Sans"/>
              </a:rPr>
              <a:t>The main objective of my website is to help make learning history simpler and more enjoyable to understand. Instead of just reading long texts or books, students can interact with the content using pictures, flip cards, and a mini-quiz. This makes the learning experience more enjoyable, effective, and short.</a:t>
            </a:r>
          </a:p>
        </p:txBody>
      </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4DFD4"/>
        </a:solidFill>
      </p:bgPr>
    </p:bg>
    <p:spTree>
      <p:nvGrpSpPr>
        <p:cNvPr id="1" name=""/>
        <p:cNvGrpSpPr/>
        <p:nvPr/>
      </p:nvGrpSpPr>
      <p:grpSpPr>
        <a:xfrm>
          <a:off x="0" y="0"/>
          <a:ext cx="0" cy="0"/>
          <a:chOff x="0" y="0"/>
          <a:chExt cx="0" cy="0"/>
        </a:xfrm>
      </p:grpSpPr>
      <p:sp>
        <p:nvSpPr>
          <p:cNvPr name="Freeform 2" id="2"/>
          <p:cNvSpPr/>
          <p:nvPr/>
        </p:nvSpPr>
        <p:spPr>
          <a:xfrm flipH="false" flipV="false" rot="0">
            <a:off x="-70314" y="42727"/>
            <a:ext cx="3951018" cy="3353426"/>
          </a:xfrm>
          <a:custGeom>
            <a:avLst/>
            <a:gdLst/>
            <a:ahLst/>
            <a:cxnLst/>
            <a:rect r="r" b="b" t="t" l="l"/>
            <a:pathLst>
              <a:path h="3353426" w="3951018">
                <a:moveTo>
                  <a:pt x="0" y="0"/>
                </a:moveTo>
                <a:lnTo>
                  <a:pt x="3951018" y="0"/>
                </a:lnTo>
                <a:lnTo>
                  <a:pt x="3951018" y="3353426"/>
                </a:lnTo>
                <a:lnTo>
                  <a:pt x="0" y="3353426"/>
                </a:lnTo>
                <a:lnTo>
                  <a:pt x="0" y="0"/>
                </a:lnTo>
                <a:close/>
              </a:path>
            </a:pathLst>
          </a:custGeom>
          <a:blipFill>
            <a:blip r:embed="rId2"/>
            <a:stretch>
              <a:fillRect l="0" t="0" r="0" b="0"/>
            </a:stretch>
          </a:blipFill>
        </p:spPr>
      </p:sp>
      <p:sp>
        <p:nvSpPr>
          <p:cNvPr name="Freeform 3" id="3"/>
          <p:cNvSpPr/>
          <p:nvPr/>
        </p:nvSpPr>
        <p:spPr>
          <a:xfrm flipH="false" flipV="false" rot="0">
            <a:off x="346893" y="184529"/>
            <a:ext cx="2494230" cy="3069822"/>
          </a:xfrm>
          <a:custGeom>
            <a:avLst/>
            <a:gdLst/>
            <a:ahLst/>
            <a:cxnLst/>
            <a:rect r="r" b="b" t="t" l="l"/>
            <a:pathLst>
              <a:path h="3069822" w="2494230">
                <a:moveTo>
                  <a:pt x="0" y="0"/>
                </a:moveTo>
                <a:lnTo>
                  <a:pt x="2494230" y="0"/>
                </a:lnTo>
                <a:lnTo>
                  <a:pt x="2494230" y="3069822"/>
                </a:lnTo>
                <a:lnTo>
                  <a:pt x="0" y="3069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600166" y="0"/>
            <a:ext cx="6687834" cy="3920743"/>
          </a:xfrm>
          <a:custGeom>
            <a:avLst/>
            <a:gdLst/>
            <a:ahLst/>
            <a:cxnLst/>
            <a:rect r="r" b="b" t="t" l="l"/>
            <a:pathLst>
              <a:path h="3920743" w="6687834">
                <a:moveTo>
                  <a:pt x="0" y="0"/>
                </a:moveTo>
                <a:lnTo>
                  <a:pt x="6687834" y="0"/>
                </a:lnTo>
                <a:lnTo>
                  <a:pt x="6687834" y="3920743"/>
                </a:lnTo>
                <a:lnTo>
                  <a:pt x="0" y="3920743"/>
                </a:lnTo>
                <a:lnTo>
                  <a:pt x="0" y="0"/>
                </a:lnTo>
                <a:close/>
              </a:path>
            </a:pathLst>
          </a:custGeom>
          <a:blipFill>
            <a:blip r:embed="rId5"/>
            <a:stretch>
              <a:fillRect l="0" t="0" r="0" b="0"/>
            </a:stretch>
          </a:blipFill>
        </p:spPr>
      </p:sp>
      <p:sp>
        <p:nvSpPr>
          <p:cNvPr name="Freeform 5" id="5"/>
          <p:cNvSpPr/>
          <p:nvPr/>
        </p:nvSpPr>
        <p:spPr>
          <a:xfrm flipH="false" flipV="false" rot="0">
            <a:off x="9522642" y="-1666245"/>
            <a:ext cx="5703588" cy="2694945"/>
          </a:xfrm>
          <a:custGeom>
            <a:avLst/>
            <a:gdLst/>
            <a:ahLst/>
            <a:cxnLst/>
            <a:rect r="r" b="b" t="t" l="l"/>
            <a:pathLst>
              <a:path h="2694945" w="5703588">
                <a:moveTo>
                  <a:pt x="0" y="0"/>
                </a:moveTo>
                <a:lnTo>
                  <a:pt x="5703587" y="0"/>
                </a:lnTo>
                <a:lnTo>
                  <a:pt x="5703587" y="2694945"/>
                </a:lnTo>
                <a:lnTo>
                  <a:pt x="0" y="2694945"/>
                </a:lnTo>
                <a:lnTo>
                  <a:pt x="0" y="0"/>
                </a:lnTo>
                <a:close/>
              </a:path>
            </a:pathLst>
          </a:custGeom>
          <a:blipFill>
            <a:blip r:embed="rId6"/>
            <a:stretch>
              <a:fillRect l="0" t="0" r="0" b="0"/>
            </a:stretch>
          </a:blipFill>
        </p:spPr>
      </p:sp>
      <p:sp>
        <p:nvSpPr>
          <p:cNvPr name="Freeform 6" id="6"/>
          <p:cNvSpPr/>
          <p:nvPr/>
        </p:nvSpPr>
        <p:spPr>
          <a:xfrm flipH="false" flipV="false" rot="0">
            <a:off x="11860648" y="6682386"/>
            <a:ext cx="6731164" cy="3895661"/>
          </a:xfrm>
          <a:custGeom>
            <a:avLst/>
            <a:gdLst/>
            <a:ahLst/>
            <a:cxnLst/>
            <a:rect r="r" b="b" t="t" l="l"/>
            <a:pathLst>
              <a:path h="3895661" w="6731164">
                <a:moveTo>
                  <a:pt x="0" y="0"/>
                </a:moveTo>
                <a:lnTo>
                  <a:pt x="6731163" y="0"/>
                </a:lnTo>
                <a:lnTo>
                  <a:pt x="6731163" y="3895662"/>
                </a:lnTo>
                <a:lnTo>
                  <a:pt x="0" y="3895662"/>
                </a:lnTo>
                <a:lnTo>
                  <a:pt x="0" y="0"/>
                </a:lnTo>
                <a:close/>
              </a:path>
            </a:pathLst>
          </a:custGeom>
          <a:blipFill>
            <a:blip r:embed="rId7"/>
            <a:stretch>
              <a:fillRect l="0" t="0" r="0" b="0"/>
            </a:stretch>
          </a:blipFill>
        </p:spPr>
      </p:sp>
      <p:sp>
        <p:nvSpPr>
          <p:cNvPr name="Freeform 7" id="7"/>
          <p:cNvSpPr/>
          <p:nvPr/>
        </p:nvSpPr>
        <p:spPr>
          <a:xfrm flipH="false" flipV="false" rot="0">
            <a:off x="14944083" y="7905413"/>
            <a:ext cx="3675074" cy="2705773"/>
          </a:xfrm>
          <a:custGeom>
            <a:avLst/>
            <a:gdLst/>
            <a:ahLst/>
            <a:cxnLst/>
            <a:rect r="r" b="b" t="t" l="l"/>
            <a:pathLst>
              <a:path h="2705773" w="3675074">
                <a:moveTo>
                  <a:pt x="0" y="0"/>
                </a:moveTo>
                <a:lnTo>
                  <a:pt x="3675074" y="0"/>
                </a:lnTo>
                <a:lnTo>
                  <a:pt x="3675074" y="2705774"/>
                </a:lnTo>
                <a:lnTo>
                  <a:pt x="0" y="2705774"/>
                </a:lnTo>
                <a:lnTo>
                  <a:pt x="0" y="0"/>
                </a:lnTo>
                <a:close/>
              </a:path>
            </a:pathLst>
          </a:custGeom>
          <a:blipFill>
            <a:blip r:embed="rId8"/>
            <a:stretch>
              <a:fillRect l="0" t="0" r="0" b="0"/>
            </a:stretch>
          </a:blipFill>
        </p:spPr>
      </p:sp>
      <p:sp>
        <p:nvSpPr>
          <p:cNvPr name="Freeform 8" id="8"/>
          <p:cNvSpPr/>
          <p:nvPr/>
        </p:nvSpPr>
        <p:spPr>
          <a:xfrm flipH="false" flipV="false" rot="0">
            <a:off x="0" y="5775682"/>
            <a:ext cx="7761407" cy="4511318"/>
          </a:xfrm>
          <a:custGeom>
            <a:avLst/>
            <a:gdLst/>
            <a:ahLst/>
            <a:cxnLst/>
            <a:rect r="r" b="b" t="t" l="l"/>
            <a:pathLst>
              <a:path h="4511318" w="7761407">
                <a:moveTo>
                  <a:pt x="0" y="0"/>
                </a:moveTo>
                <a:lnTo>
                  <a:pt x="7761407" y="0"/>
                </a:lnTo>
                <a:lnTo>
                  <a:pt x="7761407" y="4511318"/>
                </a:lnTo>
                <a:lnTo>
                  <a:pt x="0" y="4511318"/>
                </a:lnTo>
                <a:lnTo>
                  <a:pt x="0" y="0"/>
                </a:lnTo>
                <a:close/>
              </a:path>
            </a:pathLst>
          </a:custGeom>
          <a:blipFill>
            <a:blip r:embed="rId9"/>
            <a:stretch>
              <a:fillRect l="0" t="0" r="0" b="0"/>
            </a:stretch>
          </a:blipFill>
        </p:spPr>
      </p:sp>
      <p:sp>
        <p:nvSpPr>
          <p:cNvPr name="Freeform 9" id="9"/>
          <p:cNvSpPr/>
          <p:nvPr/>
        </p:nvSpPr>
        <p:spPr>
          <a:xfrm flipH="false" flipV="false" rot="0">
            <a:off x="3880704" y="9022445"/>
            <a:ext cx="4705320" cy="2529109"/>
          </a:xfrm>
          <a:custGeom>
            <a:avLst/>
            <a:gdLst/>
            <a:ahLst/>
            <a:cxnLst/>
            <a:rect r="r" b="b" t="t" l="l"/>
            <a:pathLst>
              <a:path h="2529109" w="4705320">
                <a:moveTo>
                  <a:pt x="0" y="0"/>
                </a:moveTo>
                <a:lnTo>
                  <a:pt x="4705319" y="0"/>
                </a:lnTo>
                <a:lnTo>
                  <a:pt x="4705319" y="2529110"/>
                </a:lnTo>
                <a:lnTo>
                  <a:pt x="0" y="2529110"/>
                </a:lnTo>
                <a:lnTo>
                  <a:pt x="0" y="0"/>
                </a:lnTo>
                <a:close/>
              </a:path>
            </a:pathLst>
          </a:custGeom>
          <a:blipFill>
            <a:blip r:embed="rId10"/>
            <a:stretch>
              <a:fillRect l="0" t="0" r="0" b="0"/>
            </a:stretch>
          </a:blipFill>
        </p:spPr>
      </p:sp>
      <p:sp>
        <p:nvSpPr>
          <p:cNvPr name="Freeform 10" id="10"/>
          <p:cNvSpPr/>
          <p:nvPr/>
        </p:nvSpPr>
        <p:spPr>
          <a:xfrm flipH="false" flipV="false" rot="3902558">
            <a:off x="-1206196" y="5779173"/>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11"/>
            <a:stretch>
              <a:fillRect l="0" t="0" r="0" b="0"/>
            </a:stretch>
          </a:blipFill>
        </p:spPr>
      </p:sp>
      <p:sp>
        <p:nvSpPr>
          <p:cNvPr name="Freeform 11" id="11"/>
          <p:cNvSpPr/>
          <p:nvPr/>
        </p:nvSpPr>
        <p:spPr>
          <a:xfrm flipH="true" flipV="false" rot="0">
            <a:off x="1905195" y="7469836"/>
            <a:ext cx="1936209" cy="2811185"/>
          </a:xfrm>
          <a:custGeom>
            <a:avLst/>
            <a:gdLst/>
            <a:ahLst/>
            <a:cxnLst/>
            <a:rect r="r" b="b" t="t" l="l"/>
            <a:pathLst>
              <a:path h="2811185" w="1936209">
                <a:moveTo>
                  <a:pt x="1936209" y="0"/>
                </a:moveTo>
                <a:lnTo>
                  <a:pt x="0" y="0"/>
                </a:lnTo>
                <a:lnTo>
                  <a:pt x="0" y="2811185"/>
                </a:lnTo>
                <a:lnTo>
                  <a:pt x="1936209" y="2811185"/>
                </a:lnTo>
                <a:lnTo>
                  <a:pt x="1936209" y="0"/>
                </a:lnTo>
                <a:close/>
              </a:path>
            </a:pathLst>
          </a:custGeom>
          <a:blipFill>
            <a:blip r:embed="rId12"/>
            <a:stretch>
              <a:fillRect l="-709" t="-560" r="-2406" b="0"/>
            </a:stretch>
          </a:blipFill>
        </p:spPr>
      </p:sp>
      <p:sp>
        <p:nvSpPr>
          <p:cNvPr name="Freeform 12" id="12"/>
          <p:cNvSpPr/>
          <p:nvPr/>
        </p:nvSpPr>
        <p:spPr>
          <a:xfrm flipH="false" flipV="false" rot="872898">
            <a:off x="14558391" y="2810631"/>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13"/>
            <a:stretch>
              <a:fillRect l="0" t="0" r="0" b="0"/>
            </a:stretch>
          </a:blipFill>
        </p:spPr>
      </p:sp>
      <p:sp>
        <p:nvSpPr>
          <p:cNvPr name="TextBox 13" id="13"/>
          <p:cNvSpPr txBox="true"/>
          <p:nvPr/>
        </p:nvSpPr>
        <p:spPr>
          <a:xfrm rot="0">
            <a:off x="4655988" y="847725"/>
            <a:ext cx="8976023" cy="1584145"/>
          </a:xfrm>
          <a:prstGeom prst="rect">
            <a:avLst/>
          </a:prstGeom>
        </p:spPr>
        <p:txBody>
          <a:bodyPr anchor="t" rtlCol="false" tIns="0" lIns="0" bIns="0" rIns="0">
            <a:spAutoFit/>
          </a:bodyPr>
          <a:lstStyle/>
          <a:p>
            <a:pPr algn="ctr">
              <a:lnSpc>
                <a:spcPts val="12959"/>
              </a:lnSpc>
            </a:pPr>
            <a:r>
              <a:rPr lang="en-US" sz="9257">
                <a:solidFill>
                  <a:srgbClr val="000000"/>
                </a:solidFill>
                <a:latin typeface="Cinzel"/>
                <a:ea typeface="Cinzel"/>
                <a:cs typeface="Cinzel"/>
                <a:sym typeface="Cinzel"/>
              </a:rPr>
              <a:t>Introduction</a:t>
            </a:r>
          </a:p>
        </p:txBody>
      </p:sp>
      <p:sp>
        <p:nvSpPr>
          <p:cNvPr name="TextBox 14" id="14"/>
          <p:cNvSpPr txBox="true"/>
          <p:nvPr/>
        </p:nvSpPr>
        <p:spPr>
          <a:xfrm rot="0">
            <a:off x="7241381" y="2171142"/>
            <a:ext cx="3805238" cy="788036"/>
          </a:xfrm>
          <a:prstGeom prst="rect">
            <a:avLst/>
          </a:prstGeom>
        </p:spPr>
        <p:txBody>
          <a:bodyPr anchor="t" rtlCol="false" tIns="0" lIns="0" bIns="0" rIns="0">
            <a:spAutoFit/>
          </a:bodyPr>
          <a:lstStyle/>
          <a:p>
            <a:pPr algn="ctr">
              <a:lnSpc>
                <a:spcPts val="6439"/>
              </a:lnSpc>
            </a:pPr>
            <a:r>
              <a:rPr lang="en-US" sz="4599">
                <a:solidFill>
                  <a:srgbClr val="000000"/>
                </a:solidFill>
                <a:latin typeface="Harnet Serif"/>
                <a:ea typeface="Harnet Serif"/>
                <a:cs typeface="Harnet Serif"/>
                <a:sym typeface="Harnet Serif"/>
              </a:rPr>
              <a:t>Content Choice</a:t>
            </a:r>
          </a:p>
        </p:txBody>
      </p:sp>
      <p:sp>
        <p:nvSpPr>
          <p:cNvPr name="TextBox 15" id="15"/>
          <p:cNvSpPr txBox="true"/>
          <p:nvPr/>
        </p:nvSpPr>
        <p:spPr>
          <a:xfrm rot="0">
            <a:off x="2581284" y="3471665"/>
            <a:ext cx="13125433" cy="4777740"/>
          </a:xfrm>
          <a:prstGeom prst="rect">
            <a:avLst/>
          </a:prstGeom>
        </p:spPr>
        <p:txBody>
          <a:bodyPr anchor="t" rtlCol="false" tIns="0" lIns="0" bIns="0" rIns="0">
            <a:spAutoFit/>
          </a:bodyPr>
          <a:lstStyle/>
          <a:p>
            <a:pPr algn="ctr">
              <a:lnSpc>
                <a:spcPts val="5459"/>
              </a:lnSpc>
            </a:pPr>
            <a:r>
              <a:rPr lang="en-US" sz="3899">
                <a:solidFill>
                  <a:srgbClr val="000000"/>
                </a:solidFill>
                <a:latin typeface="Open Sans"/>
                <a:ea typeface="Open Sans"/>
                <a:cs typeface="Open Sans"/>
                <a:sym typeface="Open Sans"/>
              </a:rPr>
              <a:t>I designed my website to be clean, straightforward, and easy to use. I chose a simple layout and easy-to-read fonts to make the historical content accessible and visually appealing. To make the user experience better, I added features like the quote slider and smooth scrolling. This helps make exploring England’s History enjoyable.</a:t>
            </a:r>
          </a:p>
        </p:txBody>
      </p:sp>
    </p:spTree>
  </p:cSld>
  <p:clrMapOvr>
    <a:masterClrMapping/>
  </p:clrMapOvr>
  <p:transition spd="slow">
    <p:cover dir="l"/>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4DFD4"/>
        </a:solidFill>
      </p:bgPr>
    </p:bg>
    <p:spTree>
      <p:nvGrpSpPr>
        <p:cNvPr id="1" name=""/>
        <p:cNvGrpSpPr/>
        <p:nvPr/>
      </p:nvGrpSpPr>
      <p:grpSpPr>
        <a:xfrm>
          <a:off x="0" y="0"/>
          <a:ext cx="0" cy="0"/>
          <a:chOff x="0" y="0"/>
          <a:chExt cx="0" cy="0"/>
        </a:xfrm>
      </p:grpSpPr>
      <p:sp>
        <p:nvSpPr>
          <p:cNvPr name="Freeform 2" id="2"/>
          <p:cNvSpPr/>
          <p:nvPr/>
        </p:nvSpPr>
        <p:spPr>
          <a:xfrm flipH="false" flipV="false" rot="0">
            <a:off x="-70314" y="42727"/>
            <a:ext cx="3951018" cy="3353426"/>
          </a:xfrm>
          <a:custGeom>
            <a:avLst/>
            <a:gdLst/>
            <a:ahLst/>
            <a:cxnLst/>
            <a:rect r="r" b="b" t="t" l="l"/>
            <a:pathLst>
              <a:path h="3353426" w="3951018">
                <a:moveTo>
                  <a:pt x="0" y="0"/>
                </a:moveTo>
                <a:lnTo>
                  <a:pt x="3951018" y="0"/>
                </a:lnTo>
                <a:lnTo>
                  <a:pt x="3951018" y="3353426"/>
                </a:lnTo>
                <a:lnTo>
                  <a:pt x="0" y="3353426"/>
                </a:lnTo>
                <a:lnTo>
                  <a:pt x="0" y="0"/>
                </a:lnTo>
                <a:close/>
              </a:path>
            </a:pathLst>
          </a:custGeom>
          <a:blipFill>
            <a:blip r:embed="rId2"/>
            <a:stretch>
              <a:fillRect l="0" t="0" r="0" b="0"/>
            </a:stretch>
          </a:blipFill>
        </p:spPr>
      </p:sp>
      <p:sp>
        <p:nvSpPr>
          <p:cNvPr name="Freeform 3" id="3"/>
          <p:cNvSpPr/>
          <p:nvPr/>
        </p:nvSpPr>
        <p:spPr>
          <a:xfrm flipH="false" flipV="false" rot="0">
            <a:off x="346893" y="184529"/>
            <a:ext cx="2494230" cy="3069822"/>
          </a:xfrm>
          <a:custGeom>
            <a:avLst/>
            <a:gdLst/>
            <a:ahLst/>
            <a:cxnLst/>
            <a:rect r="r" b="b" t="t" l="l"/>
            <a:pathLst>
              <a:path h="3069822" w="2494230">
                <a:moveTo>
                  <a:pt x="0" y="0"/>
                </a:moveTo>
                <a:lnTo>
                  <a:pt x="2494230" y="0"/>
                </a:lnTo>
                <a:lnTo>
                  <a:pt x="2494230" y="3069822"/>
                </a:lnTo>
                <a:lnTo>
                  <a:pt x="0" y="3069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600166" y="0"/>
            <a:ext cx="6687834" cy="3920743"/>
          </a:xfrm>
          <a:custGeom>
            <a:avLst/>
            <a:gdLst/>
            <a:ahLst/>
            <a:cxnLst/>
            <a:rect r="r" b="b" t="t" l="l"/>
            <a:pathLst>
              <a:path h="3920743" w="6687834">
                <a:moveTo>
                  <a:pt x="0" y="0"/>
                </a:moveTo>
                <a:lnTo>
                  <a:pt x="6687834" y="0"/>
                </a:lnTo>
                <a:lnTo>
                  <a:pt x="6687834" y="3920743"/>
                </a:lnTo>
                <a:lnTo>
                  <a:pt x="0" y="3920743"/>
                </a:lnTo>
                <a:lnTo>
                  <a:pt x="0" y="0"/>
                </a:lnTo>
                <a:close/>
              </a:path>
            </a:pathLst>
          </a:custGeom>
          <a:blipFill>
            <a:blip r:embed="rId5"/>
            <a:stretch>
              <a:fillRect l="0" t="0" r="0" b="0"/>
            </a:stretch>
          </a:blipFill>
        </p:spPr>
      </p:sp>
      <p:sp>
        <p:nvSpPr>
          <p:cNvPr name="Freeform 5" id="5"/>
          <p:cNvSpPr/>
          <p:nvPr/>
        </p:nvSpPr>
        <p:spPr>
          <a:xfrm flipH="false" flipV="false" rot="0">
            <a:off x="9522642" y="-1666245"/>
            <a:ext cx="5703588" cy="2694945"/>
          </a:xfrm>
          <a:custGeom>
            <a:avLst/>
            <a:gdLst/>
            <a:ahLst/>
            <a:cxnLst/>
            <a:rect r="r" b="b" t="t" l="l"/>
            <a:pathLst>
              <a:path h="2694945" w="5703588">
                <a:moveTo>
                  <a:pt x="0" y="0"/>
                </a:moveTo>
                <a:lnTo>
                  <a:pt x="5703587" y="0"/>
                </a:lnTo>
                <a:lnTo>
                  <a:pt x="5703587" y="2694945"/>
                </a:lnTo>
                <a:lnTo>
                  <a:pt x="0" y="2694945"/>
                </a:lnTo>
                <a:lnTo>
                  <a:pt x="0" y="0"/>
                </a:lnTo>
                <a:close/>
              </a:path>
            </a:pathLst>
          </a:custGeom>
          <a:blipFill>
            <a:blip r:embed="rId6"/>
            <a:stretch>
              <a:fillRect l="0" t="0" r="0" b="0"/>
            </a:stretch>
          </a:blipFill>
        </p:spPr>
      </p:sp>
      <p:sp>
        <p:nvSpPr>
          <p:cNvPr name="Freeform 6" id="6"/>
          <p:cNvSpPr/>
          <p:nvPr/>
        </p:nvSpPr>
        <p:spPr>
          <a:xfrm flipH="false" flipV="false" rot="0">
            <a:off x="11860648" y="6682386"/>
            <a:ext cx="6731164" cy="3895661"/>
          </a:xfrm>
          <a:custGeom>
            <a:avLst/>
            <a:gdLst/>
            <a:ahLst/>
            <a:cxnLst/>
            <a:rect r="r" b="b" t="t" l="l"/>
            <a:pathLst>
              <a:path h="3895661" w="6731164">
                <a:moveTo>
                  <a:pt x="0" y="0"/>
                </a:moveTo>
                <a:lnTo>
                  <a:pt x="6731163" y="0"/>
                </a:lnTo>
                <a:lnTo>
                  <a:pt x="6731163" y="3895662"/>
                </a:lnTo>
                <a:lnTo>
                  <a:pt x="0" y="3895662"/>
                </a:lnTo>
                <a:lnTo>
                  <a:pt x="0" y="0"/>
                </a:lnTo>
                <a:close/>
              </a:path>
            </a:pathLst>
          </a:custGeom>
          <a:blipFill>
            <a:blip r:embed="rId7"/>
            <a:stretch>
              <a:fillRect l="0" t="0" r="0" b="0"/>
            </a:stretch>
          </a:blipFill>
        </p:spPr>
      </p:sp>
      <p:sp>
        <p:nvSpPr>
          <p:cNvPr name="Freeform 7" id="7"/>
          <p:cNvSpPr/>
          <p:nvPr/>
        </p:nvSpPr>
        <p:spPr>
          <a:xfrm flipH="false" flipV="false" rot="0">
            <a:off x="14944083" y="7905413"/>
            <a:ext cx="3675074" cy="2705773"/>
          </a:xfrm>
          <a:custGeom>
            <a:avLst/>
            <a:gdLst/>
            <a:ahLst/>
            <a:cxnLst/>
            <a:rect r="r" b="b" t="t" l="l"/>
            <a:pathLst>
              <a:path h="2705773" w="3675074">
                <a:moveTo>
                  <a:pt x="0" y="0"/>
                </a:moveTo>
                <a:lnTo>
                  <a:pt x="3675074" y="0"/>
                </a:lnTo>
                <a:lnTo>
                  <a:pt x="3675074" y="2705774"/>
                </a:lnTo>
                <a:lnTo>
                  <a:pt x="0" y="2705774"/>
                </a:lnTo>
                <a:lnTo>
                  <a:pt x="0" y="0"/>
                </a:lnTo>
                <a:close/>
              </a:path>
            </a:pathLst>
          </a:custGeom>
          <a:blipFill>
            <a:blip r:embed="rId8"/>
            <a:stretch>
              <a:fillRect l="0" t="0" r="0" b="0"/>
            </a:stretch>
          </a:blipFill>
        </p:spPr>
      </p:sp>
      <p:sp>
        <p:nvSpPr>
          <p:cNvPr name="Freeform 8" id="8"/>
          <p:cNvSpPr/>
          <p:nvPr/>
        </p:nvSpPr>
        <p:spPr>
          <a:xfrm flipH="false" flipV="false" rot="0">
            <a:off x="0" y="5775682"/>
            <a:ext cx="7761407" cy="4511318"/>
          </a:xfrm>
          <a:custGeom>
            <a:avLst/>
            <a:gdLst/>
            <a:ahLst/>
            <a:cxnLst/>
            <a:rect r="r" b="b" t="t" l="l"/>
            <a:pathLst>
              <a:path h="4511318" w="7761407">
                <a:moveTo>
                  <a:pt x="0" y="0"/>
                </a:moveTo>
                <a:lnTo>
                  <a:pt x="7761407" y="0"/>
                </a:lnTo>
                <a:lnTo>
                  <a:pt x="7761407" y="4511318"/>
                </a:lnTo>
                <a:lnTo>
                  <a:pt x="0" y="4511318"/>
                </a:lnTo>
                <a:lnTo>
                  <a:pt x="0" y="0"/>
                </a:lnTo>
                <a:close/>
              </a:path>
            </a:pathLst>
          </a:custGeom>
          <a:blipFill>
            <a:blip r:embed="rId9"/>
            <a:stretch>
              <a:fillRect l="0" t="0" r="0" b="0"/>
            </a:stretch>
          </a:blipFill>
        </p:spPr>
      </p:sp>
      <p:sp>
        <p:nvSpPr>
          <p:cNvPr name="Freeform 9" id="9"/>
          <p:cNvSpPr/>
          <p:nvPr/>
        </p:nvSpPr>
        <p:spPr>
          <a:xfrm flipH="false" flipV="false" rot="0">
            <a:off x="3880704" y="9022445"/>
            <a:ext cx="4705320" cy="2529109"/>
          </a:xfrm>
          <a:custGeom>
            <a:avLst/>
            <a:gdLst/>
            <a:ahLst/>
            <a:cxnLst/>
            <a:rect r="r" b="b" t="t" l="l"/>
            <a:pathLst>
              <a:path h="2529109" w="4705320">
                <a:moveTo>
                  <a:pt x="0" y="0"/>
                </a:moveTo>
                <a:lnTo>
                  <a:pt x="4705319" y="0"/>
                </a:lnTo>
                <a:lnTo>
                  <a:pt x="4705319" y="2529110"/>
                </a:lnTo>
                <a:lnTo>
                  <a:pt x="0" y="2529110"/>
                </a:lnTo>
                <a:lnTo>
                  <a:pt x="0" y="0"/>
                </a:lnTo>
                <a:close/>
              </a:path>
            </a:pathLst>
          </a:custGeom>
          <a:blipFill>
            <a:blip r:embed="rId10"/>
            <a:stretch>
              <a:fillRect l="0" t="0" r="0" b="0"/>
            </a:stretch>
          </a:blipFill>
        </p:spPr>
      </p:sp>
      <p:sp>
        <p:nvSpPr>
          <p:cNvPr name="Freeform 10" id="10"/>
          <p:cNvSpPr/>
          <p:nvPr/>
        </p:nvSpPr>
        <p:spPr>
          <a:xfrm flipH="false" flipV="false" rot="3902558">
            <a:off x="-1206196" y="5779173"/>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11"/>
            <a:stretch>
              <a:fillRect l="0" t="0" r="0" b="0"/>
            </a:stretch>
          </a:blipFill>
        </p:spPr>
      </p:sp>
      <p:sp>
        <p:nvSpPr>
          <p:cNvPr name="Freeform 11" id="11"/>
          <p:cNvSpPr/>
          <p:nvPr/>
        </p:nvSpPr>
        <p:spPr>
          <a:xfrm flipH="true" flipV="false" rot="0">
            <a:off x="1905195" y="7469836"/>
            <a:ext cx="1936209" cy="2811185"/>
          </a:xfrm>
          <a:custGeom>
            <a:avLst/>
            <a:gdLst/>
            <a:ahLst/>
            <a:cxnLst/>
            <a:rect r="r" b="b" t="t" l="l"/>
            <a:pathLst>
              <a:path h="2811185" w="1936209">
                <a:moveTo>
                  <a:pt x="1936209" y="0"/>
                </a:moveTo>
                <a:lnTo>
                  <a:pt x="0" y="0"/>
                </a:lnTo>
                <a:lnTo>
                  <a:pt x="0" y="2811185"/>
                </a:lnTo>
                <a:lnTo>
                  <a:pt x="1936209" y="2811185"/>
                </a:lnTo>
                <a:lnTo>
                  <a:pt x="1936209" y="0"/>
                </a:lnTo>
                <a:close/>
              </a:path>
            </a:pathLst>
          </a:custGeom>
          <a:blipFill>
            <a:blip r:embed="rId12"/>
            <a:stretch>
              <a:fillRect l="-709" t="-560" r="-2406" b="0"/>
            </a:stretch>
          </a:blipFill>
        </p:spPr>
      </p:sp>
      <p:sp>
        <p:nvSpPr>
          <p:cNvPr name="Freeform 12" id="12"/>
          <p:cNvSpPr/>
          <p:nvPr/>
        </p:nvSpPr>
        <p:spPr>
          <a:xfrm flipH="false" flipV="false" rot="872898">
            <a:off x="14558391" y="2810631"/>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13"/>
            <a:stretch>
              <a:fillRect l="0" t="0" r="0" b="0"/>
            </a:stretch>
          </a:blipFill>
        </p:spPr>
      </p:sp>
      <p:sp>
        <p:nvSpPr>
          <p:cNvPr name="TextBox 13" id="13"/>
          <p:cNvSpPr txBox="true"/>
          <p:nvPr/>
        </p:nvSpPr>
        <p:spPr>
          <a:xfrm rot="0">
            <a:off x="6395938" y="847725"/>
            <a:ext cx="5496124" cy="1584145"/>
          </a:xfrm>
          <a:prstGeom prst="rect">
            <a:avLst/>
          </a:prstGeom>
        </p:spPr>
        <p:txBody>
          <a:bodyPr anchor="t" rtlCol="false" tIns="0" lIns="0" bIns="0" rIns="0">
            <a:spAutoFit/>
          </a:bodyPr>
          <a:lstStyle/>
          <a:p>
            <a:pPr algn="ctr">
              <a:lnSpc>
                <a:spcPts val="12959"/>
              </a:lnSpc>
            </a:pPr>
            <a:r>
              <a:rPr lang="en-US" sz="9257">
                <a:solidFill>
                  <a:srgbClr val="000000"/>
                </a:solidFill>
                <a:latin typeface="Cinzel"/>
                <a:ea typeface="Cinzel"/>
                <a:cs typeface="Cinzel"/>
                <a:sym typeface="Cinzel"/>
              </a:rPr>
              <a:t>Concept</a:t>
            </a:r>
          </a:p>
        </p:txBody>
      </p:sp>
      <p:sp>
        <p:nvSpPr>
          <p:cNvPr name="TextBox 14" id="14"/>
          <p:cNvSpPr txBox="true"/>
          <p:nvPr/>
        </p:nvSpPr>
        <p:spPr>
          <a:xfrm rot="0">
            <a:off x="8458597" y="2171142"/>
            <a:ext cx="1370806" cy="788036"/>
          </a:xfrm>
          <a:prstGeom prst="rect">
            <a:avLst/>
          </a:prstGeom>
        </p:spPr>
        <p:txBody>
          <a:bodyPr anchor="t" rtlCol="false" tIns="0" lIns="0" bIns="0" rIns="0">
            <a:spAutoFit/>
          </a:bodyPr>
          <a:lstStyle/>
          <a:p>
            <a:pPr algn="ctr">
              <a:lnSpc>
                <a:spcPts val="6439"/>
              </a:lnSpc>
            </a:pPr>
            <a:r>
              <a:rPr lang="en-US" sz="4599">
                <a:solidFill>
                  <a:srgbClr val="000000"/>
                </a:solidFill>
                <a:latin typeface="Harnet Serif"/>
                <a:ea typeface="Harnet Serif"/>
                <a:cs typeface="Harnet Serif"/>
                <a:sym typeface="Harnet Serif"/>
              </a:rPr>
              <a:t>Story</a:t>
            </a:r>
          </a:p>
        </p:txBody>
      </p:sp>
      <p:sp>
        <p:nvSpPr>
          <p:cNvPr name="TextBox 15" id="15"/>
          <p:cNvSpPr txBox="true"/>
          <p:nvPr/>
        </p:nvSpPr>
        <p:spPr>
          <a:xfrm rot="0">
            <a:off x="2581284" y="3471665"/>
            <a:ext cx="13125433" cy="4091940"/>
          </a:xfrm>
          <a:prstGeom prst="rect">
            <a:avLst/>
          </a:prstGeom>
        </p:spPr>
        <p:txBody>
          <a:bodyPr anchor="t" rtlCol="false" tIns="0" lIns="0" bIns="0" rIns="0">
            <a:spAutoFit/>
          </a:bodyPr>
          <a:lstStyle/>
          <a:p>
            <a:pPr algn="ctr">
              <a:lnSpc>
                <a:spcPts val="5459"/>
              </a:lnSpc>
            </a:pPr>
            <a:r>
              <a:rPr lang="en-US" sz="3899">
                <a:solidFill>
                  <a:srgbClr val="000000"/>
                </a:solidFill>
                <a:latin typeface="Open Sans"/>
                <a:ea typeface="Open Sans"/>
                <a:cs typeface="Open Sans"/>
                <a:sym typeface="Open Sans"/>
              </a:rPr>
              <a:t>I created this website because I wanted to make learning about England’s past easier than reading textbooks. Students often struggle with dry facts inspired me to build a short website with a few interactive tools like flip cards and mini quizzes, turning history into something short and easy to remember.</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4DFD4"/>
        </a:solidFill>
      </p:bgPr>
    </p:bg>
    <p:spTree>
      <p:nvGrpSpPr>
        <p:cNvPr id="1" name=""/>
        <p:cNvGrpSpPr/>
        <p:nvPr/>
      </p:nvGrpSpPr>
      <p:grpSpPr>
        <a:xfrm>
          <a:off x="0" y="0"/>
          <a:ext cx="0" cy="0"/>
          <a:chOff x="0" y="0"/>
          <a:chExt cx="0" cy="0"/>
        </a:xfrm>
      </p:grpSpPr>
      <p:sp>
        <p:nvSpPr>
          <p:cNvPr name="Freeform 2" id="2"/>
          <p:cNvSpPr/>
          <p:nvPr/>
        </p:nvSpPr>
        <p:spPr>
          <a:xfrm flipH="false" flipV="false" rot="0">
            <a:off x="-70314" y="42727"/>
            <a:ext cx="3951018" cy="3353426"/>
          </a:xfrm>
          <a:custGeom>
            <a:avLst/>
            <a:gdLst/>
            <a:ahLst/>
            <a:cxnLst/>
            <a:rect r="r" b="b" t="t" l="l"/>
            <a:pathLst>
              <a:path h="3353426" w="3951018">
                <a:moveTo>
                  <a:pt x="0" y="0"/>
                </a:moveTo>
                <a:lnTo>
                  <a:pt x="3951018" y="0"/>
                </a:lnTo>
                <a:lnTo>
                  <a:pt x="3951018" y="3353426"/>
                </a:lnTo>
                <a:lnTo>
                  <a:pt x="0" y="3353426"/>
                </a:lnTo>
                <a:lnTo>
                  <a:pt x="0" y="0"/>
                </a:lnTo>
                <a:close/>
              </a:path>
            </a:pathLst>
          </a:custGeom>
          <a:blipFill>
            <a:blip r:embed="rId2"/>
            <a:stretch>
              <a:fillRect l="0" t="0" r="0" b="0"/>
            </a:stretch>
          </a:blipFill>
        </p:spPr>
      </p:sp>
      <p:sp>
        <p:nvSpPr>
          <p:cNvPr name="Freeform 3" id="3"/>
          <p:cNvSpPr/>
          <p:nvPr/>
        </p:nvSpPr>
        <p:spPr>
          <a:xfrm flipH="false" flipV="false" rot="0">
            <a:off x="346893" y="184529"/>
            <a:ext cx="2494230" cy="3069822"/>
          </a:xfrm>
          <a:custGeom>
            <a:avLst/>
            <a:gdLst/>
            <a:ahLst/>
            <a:cxnLst/>
            <a:rect r="r" b="b" t="t" l="l"/>
            <a:pathLst>
              <a:path h="3069822" w="2494230">
                <a:moveTo>
                  <a:pt x="0" y="0"/>
                </a:moveTo>
                <a:lnTo>
                  <a:pt x="2494230" y="0"/>
                </a:lnTo>
                <a:lnTo>
                  <a:pt x="2494230" y="3069822"/>
                </a:lnTo>
                <a:lnTo>
                  <a:pt x="0" y="3069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600166" y="0"/>
            <a:ext cx="6687834" cy="3920743"/>
          </a:xfrm>
          <a:custGeom>
            <a:avLst/>
            <a:gdLst/>
            <a:ahLst/>
            <a:cxnLst/>
            <a:rect r="r" b="b" t="t" l="l"/>
            <a:pathLst>
              <a:path h="3920743" w="6687834">
                <a:moveTo>
                  <a:pt x="0" y="0"/>
                </a:moveTo>
                <a:lnTo>
                  <a:pt x="6687834" y="0"/>
                </a:lnTo>
                <a:lnTo>
                  <a:pt x="6687834" y="3920743"/>
                </a:lnTo>
                <a:lnTo>
                  <a:pt x="0" y="3920743"/>
                </a:lnTo>
                <a:lnTo>
                  <a:pt x="0" y="0"/>
                </a:lnTo>
                <a:close/>
              </a:path>
            </a:pathLst>
          </a:custGeom>
          <a:blipFill>
            <a:blip r:embed="rId5"/>
            <a:stretch>
              <a:fillRect l="0" t="0" r="0" b="0"/>
            </a:stretch>
          </a:blipFill>
        </p:spPr>
      </p:sp>
      <p:sp>
        <p:nvSpPr>
          <p:cNvPr name="Freeform 5" id="5"/>
          <p:cNvSpPr/>
          <p:nvPr/>
        </p:nvSpPr>
        <p:spPr>
          <a:xfrm flipH="false" flipV="false" rot="0">
            <a:off x="9522642" y="-1666245"/>
            <a:ext cx="5703588" cy="2694945"/>
          </a:xfrm>
          <a:custGeom>
            <a:avLst/>
            <a:gdLst/>
            <a:ahLst/>
            <a:cxnLst/>
            <a:rect r="r" b="b" t="t" l="l"/>
            <a:pathLst>
              <a:path h="2694945" w="5703588">
                <a:moveTo>
                  <a:pt x="0" y="0"/>
                </a:moveTo>
                <a:lnTo>
                  <a:pt x="5703587" y="0"/>
                </a:lnTo>
                <a:lnTo>
                  <a:pt x="5703587" y="2694945"/>
                </a:lnTo>
                <a:lnTo>
                  <a:pt x="0" y="2694945"/>
                </a:lnTo>
                <a:lnTo>
                  <a:pt x="0" y="0"/>
                </a:lnTo>
                <a:close/>
              </a:path>
            </a:pathLst>
          </a:custGeom>
          <a:blipFill>
            <a:blip r:embed="rId6"/>
            <a:stretch>
              <a:fillRect l="0" t="0" r="0" b="0"/>
            </a:stretch>
          </a:blipFill>
        </p:spPr>
      </p:sp>
      <p:sp>
        <p:nvSpPr>
          <p:cNvPr name="Freeform 6" id="6"/>
          <p:cNvSpPr/>
          <p:nvPr/>
        </p:nvSpPr>
        <p:spPr>
          <a:xfrm flipH="false" flipV="false" rot="0">
            <a:off x="11860648" y="6682386"/>
            <a:ext cx="6731164" cy="3895661"/>
          </a:xfrm>
          <a:custGeom>
            <a:avLst/>
            <a:gdLst/>
            <a:ahLst/>
            <a:cxnLst/>
            <a:rect r="r" b="b" t="t" l="l"/>
            <a:pathLst>
              <a:path h="3895661" w="6731164">
                <a:moveTo>
                  <a:pt x="0" y="0"/>
                </a:moveTo>
                <a:lnTo>
                  <a:pt x="6731163" y="0"/>
                </a:lnTo>
                <a:lnTo>
                  <a:pt x="6731163" y="3895662"/>
                </a:lnTo>
                <a:lnTo>
                  <a:pt x="0" y="3895662"/>
                </a:lnTo>
                <a:lnTo>
                  <a:pt x="0" y="0"/>
                </a:lnTo>
                <a:close/>
              </a:path>
            </a:pathLst>
          </a:custGeom>
          <a:blipFill>
            <a:blip r:embed="rId7"/>
            <a:stretch>
              <a:fillRect l="0" t="0" r="0" b="0"/>
            </a:stretch>
          </a:blipFill>
        </p:spPr>
      </p:sp>
      <p:sp>
        <p:nvSpPr>
          <p:cNvPr name="Freeform 7" id="7"/>
          <p:cNvSpPr/>
          <p:nvPr/>
        </p:nvSpPr>
        <p:spPr>
          <a:xfrm flipH="false" flipV="false" rot="0">
            <a:off x="14944083" y="7905413"/>
            <a:ext cx="3675074" cy="2705773"/>
          </a:xfrm>
          <a:custGeom>
            <a:avLst/>
            <a:gdLst/>
            <a:ahLst/>
            <a:cxnLst/>
            <a:rect r="r" b="b" t="t" l="l"/>
            <a:pathLst>
              <a:path h="2705773" w="3675074">
                <a:moveTo>
                  <a:pt x="0" y="0"/>
                </a:moveTo>
                <a:lnTo>
                  <a:pt x="3675074" y="0"/>
                </a:lnTo>
                <a:lnTo>
                  <a:pt x="3675074" y="2705774"/>
                </a:lnTo>
                <a:lnTo>
                  <a:pt x="0" y="2705774"/>
                </a:lnTo>
                <a:lnTo>
                  <a:pt x="0" y="0"/>
                </a:lnTo>
                <a:close/>
              </a:path>
            </a:pathLst>
          </a:custGeom>
          <a:blipFill>
            <a:blip r:embed="rId8"/>
            <a:stretch>
              <a:fillRect l="0" t="0" r="0" b="0"/>
            </a:stretch>
          </a:blipFill>
        </p:spPr>
      </p:sp>
      <p:sp>
        <p:nvSpPr>
          <p:cNvPr name="Freeform 8" id="8"/>
          <p:cNvSpPr/>
          <p:nvPr/>
        </p:nvSpPr>
        <p:spPr>
          <a:xfrm flipH="false" flipV="false" rot="0">
            <a:off x="0" y="5775682"/>
            <a:ext cx="7761407" cy="4511318"/>
          </a:xfrm>
          <a:custGeom>
            <a:avLst/>
            <a:gdLst/>
            <a:ahLst/>
            <a:cxnLst/>
            <a:rect r="r" b="b" t="t" l="l"/>
            <a:pathLst>
              <a:path h="4511318" w="7761407">
                <a:moveTo>
                  <a:pt x="0" y="0"/>
                </a:moveTo>
                <a:lnTo>
                  <a:pt x="7761407" y="0"/>
                </a:lnTo>
                <a:lnTo>
                  <a:pt x="7761407" y="4511318"/>
                </a:lnTo>
                <a:lnTo>
                  <a:pt x="0" y="4511318"/>
                </a:lnTo>
                <a:lnTo>
                  <a:pt x="0" y="0"/>
                </a:lnTo>
                <a:close/>
              </a:path>
            </a:pathLst>
          </a:custGeom>
          <a:blipFill>
            <a:blip r:embed="rId9"/>
            <a:stretch>
              <a:fillRect l="0" t="0" r="0" b="0"/>
            </a:stretch>
          </a:blipFill>
        </p:spPr>
      </p:sp>
      <p:sp>
        <p:nvSpPr>
          <p:cNvPr name="Freeform 9" id="9"/>
          <p:cNvSpPr/>
          <p:nvPr/>
        </p:nvSpPr>
        <p:spPr>
          <a:xfrm flipH="false" flipV="false" rot="0">
            <a:off x="3880704" y="9022445"/>
            <a:ext cx="4705320" cy="2529109"/>
          </a:xfrm>
          <a:custGeom>
            <a:avLst/>
            <a:gdLst/>
            <a:ahLst/>
            <a:cxnLst/>
            <a:rect r="r" b="b" t="t" l="l"/>
            <a:pathLst>
              <a:path h="2529109" w="4705320">
                <a:moveTo>
                  <a:pt x="0" y="0"/>
                </a:moveTo>
                <a:lnTo>
                  <a:pt x="4705319" y="0"/>
                </a:lnTo>
                <a:lnTo>
                  <a:pt x="4705319" y="2529110"/>
                </a:lnTo>
                <a:lnTo>
                  <a:pt x="0" y="2529110"/>
                </a:lnTo>
                <a:lnTo>
                  <a:pt x="0" y="0"/>
                </a:lnTo>
                <a:close/>
              </a:path>
            </a:pathLst>
          </a:custGeom>
          <a:blipFill>
            <a:blip r:embed="rId10"/>
            <a:stretch>
              <a:fillRect l="0" t="0" r="0" b="0"/>
            </a:stretch>
          </a:blipFill>
        </p:spPr>
      </p:sp>
      <p:sp>
        <p:nvSpPr>
          <p:cNvPr name="Freeform 10" id="10"/>
          <p:cNvSpPr/>
          <p:nvPr/>
        </p:nvSpPr>
        <p:spPr>
          <a:xfrm flipH="false" flipV="false" rot="3902558">
            <a:off x="-1206196" y="5779173"/>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11"/>
            <a:stretch>
              <a:fillRect l="0" t="0" r="0" b="0"/>
            </a:stretch>
          </a:blipFill>
        </p:spPr>
      </p:sp>
      <p:sp>
        <p:nvSpPr>
          <p:cNvPr name="Freeform 11" id="11"/>
          <p:cNvSpPr/>
          <p:nvPr/>
        </p:nvSpPr>
        <p:spPr>
          <a:xfrm flipH="true" flipV="false" rot="0">
            <a:off x="1905195" y="7469836"/>
            <a:ext cx="1936209" cy="2811185"/>
          </a:xfrm>
          <a:custGeom>
            <a:avLst/>
            <a:gdLst/>
            <a:ahLst/>
            <a:cxnLst/>
            <a:rect r="r" b="b" t="t" l="l"/>
            <a:pathLst>
              <a:path h="2811185" w="1936209">
                <a:moveTo>
                  <a:pt x="1936209" y="0"/>
                </a:moveTo>
                <a:lnTo>
                  <a:pt x="0" y="0"/>
                </a:lnTo>
                <a:lnTo>
                  <a:pt x="0" y="2811185"/>
                </a:lnTo>
                <a:lnTo>
                  <a:pt x="1936209" y="2811185"/>
                </a:lnTo>
                <a:lnTo>
                  <a:pt x="1936209" y="0"/>
                </a:lnTo>
                <a:close/>
              </a:path>
            </a:pathLst>
          </a:custGeom>
          <a:blipFill>
            <a:blip r:embed="rId12"/>
            <a:stretch>
              <a:fillRect l="-709" t="-560" r="-2406" b="0"/>
            </a:stretch>
          </a:blipFill>
        </p:spPr>
      </p:sp>
      <p:sp>
        <p:nvSpPr>
          <p:cNvPr name="Freeform 12" id="12"/>
          <p:cNvSpPr/>
          <p:nvPr/>
        </p:nvSpPr>
        <p:spPr>
          <a:xfrm flipH="false" flipV="false" rot="872898">
            <a:off x="14558391" y="2810631"/>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13"/>
            <a:stretch>
              <a:fillRect l="0" t="0" r="0" b="0"/>
            </a:stretch>
          </a:blipFill>
        </p:spPr>
      </p:sp>
      <p:sp>
        <p:nvSpPr>
          <p:cNvPr name="TextBox 13" id="13"/>
          <p:cNvSpPr txBox="true"/>
          <p:nvPr/>
        </p:nvSpPr>
        <p:spPr>
          <a:xfrm rot="0">
            <a:off x="2773498" y="3631604"/>
            <a:ext cx="12741004" cy="4202430"/>
          </a:xfrm>
          <a:prstGeom prst="rect">
            <a:avLst/>
          </a:prstGeom>
        </p:spPr>
        <p:txBody>
          <a:bodyPr anchor="t" rtlCol="false" tIns="0" lIns="0" bIns="0" rIns="0">
            <a:spAutoFit/>
          </a:bodyPr>
          <a:lstStyle/>
          <a:p>
            <a:pPr algn="ctr">
              <a:lnSpc>
                <a:spcPts val="6719"/>
              </a:lnSpc>
            </a:pPr>
            <a:r>
              <a:rPr lang="en-US" sz="4799">
                <a:solidFill>
                  <a:srgbClr val="000000"/>
                </a:solidFill>
                <a:latin typeface="Open Sans"/>
                <a:ea typeface="Open Sans"/>
                <a:cs typeface="Open Sans"/>
                <a:sym typeface="Open Sans"/>
              </a:rPr>
              <a:t>My website is for anyone and users who want to learn England’s History simply and quickly. It helps people who don’t like reading long books and prefer fun and quick.</a:t>
            </a:r>
          </a:p>
        </p:txBody>
      </p:sp>
      <p:sp>
        <p:nvSpPr>
          <p:cNvPr name="TextBox 14" id="14"/>
          <p:cNvSpPr txBox="true"/>
          <p:nvPr/>
        </p:nvSpPr>
        <p:spPr>
          <a:xfrm rot="0">
            <a:off x="6395938" y="847725"/>
            <a:ext cx="5496124" cy="1584145"/>
          </a:xfrm>
          <a:prstGeom prst="rect">
            <a:avLst/>
          </a:prstGeom>
        </p:spPr>
        <p:txBody>
          <a:bodyPr anchor="t" rtlCol="false" tIns="0" lIns="0" bIns="0" rIns="0">
            <a:spAutoFit/>
          </a:bodyPr>
          <a:lstStyle/>
          <a:p>
            <a:pPr algn="ctr">
              <a:lnSpc>
                <a:spcPts val="12959"/>
              </a:lnSpc>
            </a:pPr>
            <a:r>
              <a:rPr lang="en-US" sz="9257">
                <a:solidFill>
                  <a:srgbClr val="000000"/>
                </a:solidFill>
                <a:latin typeface="Cinzel"/>
                <a:ea typeface="Cinzel"/>
                <a:cs typeface="Cinzel"/>
                <a:sym typeface="Cinzel"/>
              </a:rPr>
              <a:t>Concept</a:t>
            </a:r>
          </a:p>
        </p:txBody>
      </p:sp>
      <p:sp>
        <p:nvSpPr>
          <p:cNvPr name="TextBox 15" id="15"/>
          <p:cNvSpPr txBox="true"/>
          <p:nvPr/>
        </p:nvSpPr>
        <p:spPr>
          <a:xfrm rot="0">
            <a:off x="7060009" y="2171142"/>
            <a:ext cx="4167981" cy="788036"/>
          </a:xfrm>
          <a:prstGeom prst="rect">
            <a:avLst/>
          </a:prstGeom>
        </p:spPr>
        <p:txBody>
          <a:bodyPr anchor="t" rtlCol="false" tIns="0" lIns="0" bIns="0" rIns="0">
            <a:spAutoFit/>
          </a:bodyPr>
          <a:lstStyle/>
          <a:p>
            <a:pPr algn="ctr">
              <a:lnSpc>
                <a:spcPts val="6439"/>
              </a:lnSpc>
            </a:pPr>
            <a:r>
              <a:rPr lang="en-US" sz="4599">
                <a:solidFill>
                  <a:srgbClr val="000000"/>
                </a:solidFill>
                <a:latin typeface="Harnet Serif"/>
                <a:ea typeface="Harnet Serif"/>
                <a:cs typeface="Harnet Serif"/>
                <a:sym typeface="Harnet Serif"/>
              </a:rPr>
              <a:t>Target Audience</a:t>
            </a:r>
          </a:p>
        </p:txBody>
      </p:sp>
    </p:spTree>
  </p:cSld>
  <p:clrMapOvr>
    <a:masterClrMapping/>
  </p:clrMapOvr>
  <p:transition spd="fast">
    <p:cover dir="d"/>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4DFD4"/>
        </a:solidFill>
      </p:bgPr>
    </p:bg>
    <p:spTree>
      <p:nvGrpSpPr>
        <p:cNvPr id="1" name=""/>
        <p:cNvGrpSpPr/>
        <p:nvPr/>
      </p:nvGrpSpPr>
      <p:grpSpPr>
        <a:xfrm>
          <a:off x="0" y="0"/>
          <a:ext cx="0" cy="0"/>
          <a:chOff x="0" y="0"/>
          <a:chExt cx="0" cy="0"/>
        </a:xfrm>
      </p:grpSpPr>
      <p:sp>
        <p:nvSpPr>
          <p:cNvPr name="Freeform 2" id="2"/>
          <p:cNvSpPr/>
          <p:nvPr/>
        </p:nvSpPr>
        <p:spPr>
          <a:xfrm flipH="false" flipV="false" rot="0">
            <a:off x="-70314" y="42727"/>
            <a:ext cx="3951018" cy="3353426"/>
          </a:xfrm>
          <a:custGeom>
            <a:avLst/>
            <a:gdLst/>
            <a:ahLst/>
            <a:cxnLst/>
            <a:rect r="r" b="b" t="t" l="l"/>
            <a:pathLst>
              <a:path h="3353426" w="3951018">
                <a:moveTo>
                  <a:pt x="0" y="0"/>
                </a:moveTo>
                <a:lnTo>
                  <a:pt x="3951018" y="0"/>
                </a:lnTo>
                <a:lnTo>
                  <a:pt x="3951018" y="3353426"/>
                </a:lnTo>
                <a:lnTo>
                  <a:pt x="0" y="3353426"/>
                </a:lnTo>
                <a:lnTo>
                  <a:pt x="0" y="0"/>
                </a:lnTo>
                <a:close/>
              </a:path>
            </a:pathLst>
          </a:custGeom>
          <a:blipFill>
            <a:blip r:embed="rId2"/>
            <a:stretch>
              <a:fillRect l="0" t="0" r="0" b="0"/>
            </a:stretch>
          </a:blipFill>
        </p:spPr>
      </p:sp>
      <p:sp>
        <p:nvSpPr>
          <p:cNvPr name="Freeform 3" id="3"/>
          <p:cNvSpPr/>
          <p:nvPr/>
        </p:nvSpPr>
        <p:spPr>
          <a:xfrm flipH="false" flipV="false" rot="0">
            <a:off x="346893" y="184529"/>
            <a:ext cx="2494230" cy="3069822"/>
          </a:xfrm>
          <a:custGeom>
            <a:avLst/>
            <a:gdLst/>
            <a:ahLst/>
            <a:cxnLst/>
            <a:rect r="r" b="b" t="t" l="l"/>
            <a:pathLst>
              <a:path h="3069822" w="2494230">
                <a:moveTo>
                  <a:pt x="0" y="0"/>
                </a:moveTo>
                <a:lnTo>
                  <a:pt x="2494230" y="0"/>
                </a:lnTo>
                <a:lnTo>
                  <a:pt x="2494230" y="3069822"/>
                </a:lnTo>
                <a:lnTo>
                  <a:pt x="0" y="3069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600166" y="0"/>
            <a:ext cx="6687834" cy="3920743"/>
          </a:xfrm>
          <a:custGeom>
            <a:avLst/>
            <a:gdLst/>
            <a:ahLst/>
            <a:cxnLst/>
            <a:rect r="r" b="b" t="t" l="l"/>
            <a:pathLst>
              <a:path h="3920743" w="6687834">
                <a:moveTo>
                  <a:pt x="0" y="0"/>
                </a:moveTo>
                <a:lnTo>
                  <a:pt x="6687834" y="0"/>
                </a:lnTo>
                <a:lnTo>
                  <a:pt x="6687834" y="3920743"/>
                </a:lnTo>
                <a:lnTo>
                  <a:pt x="0" y="3920743"/>
                </a:lnTo>
                <a:lnTo>
                  <a:pt x="0" y="0"/>
                </a:lnTo>
                <a:close/>
              </a:path>
            </a:pathLst>
          </a:custGeom>
          <a:blipFill>
            <a:blip r:embed="rId5"/>
            <a:stretch>
              <a:fillRect l="0" t="0" r="0" b="0"/>
            </a:stretch>
          </a:blipFill>
        </p:spPr>
      </p:sp>
      <p:sp>
        <p:nvSpPr>
          <p:cNvPr name="Freeform 5" id="5"/>
          <p:cNvSpPr/>
          <p:nvPr/>
        </p:nvSpPr>
        <p:spPr>
          <a:xfrm flipH="false" flipV="false" rot="0">
            <a:off x="9522642" y="-1666245"/>
            <a:ext cx="5703588" cy="2694945"/>
          </a:xfrm>
          <a:custGeom>
            <a:avLst/>
            <a:gdLst/>
            <a:ahLst/>
            <a:cxnLst/>
            <a:rect r="r" b="b" t="t" l="l"/>
            <a:pathLst>
              <a:path h="2694945" w="5703588">
                <a:moveTo>
                  <a:pt x="0" y="0"/>
                </a:moveTo>
                <a:lnTo>
                  <a:pt x="5703587" y="0"/>
                </a:lnTo>
                <a:lnTo>
                  <a:pt x="5703587" y="2694945"/>
                </a:lnTo>
                <a:lnTo>
                  <a:pt x="0" y="2694945"/>
                </a:lnTo>
                <a:lnTo>
                  <a:pt x="0" y="0"/>
                </a:lnTo>
                <a:close/>
              </a:path>
            </a:pathLst>
          </a:custGeom>
          <a:blipFill>
            <a:blip r:embed="rId6"/>
            <a:stretch>
              <a:fillRect l="0" t="0" r="0" b="0"/>
            </a:stretch>
          </a:blipFill>
        </p:spPr>
      </p:sp>
      <p:sp>
        <p:nvSpPr>
          <p:cNvPr name="Freeform 6" id="6"/>
          <p:cNvSpPr/>
          <p:nvPr/>
        </p:nvSpPr>
        <p:spPr>
          <a:xfrm flipH="false" flipV="false" rot="0">
            <a:off x="11860648" y="6682386"/>
            <a:ext cx="6731164" cy="3895661"/>
          </a:xfrm>
          <a:custGeom>
            <a:avLst/>
            <a:gdLst/>
            <a:ahLst/>
            <a:cxnLst/>
            <a:rect r="r" b="b" t="t" l="l"/>
            <a:pathLst>
              <a:path h="3895661" w="6731164">
                <a:moveTo>
                  <a:pt x="0" y="0"/>
                </a:moveTo>
                <a:lnTo>
                  <a:pt x="6731163" y="0"/>
                </a:lnTo>
                <a:lnTo>
                  <a:pt x="6731163" y="3895662"/>
                </a:lnTo>
                <a:lnTo>
                  <a:pt x="0" y="3895662"/>
                </a:lnTo>
                <a:lnTo>
                  <a:pt x="0" y="0"/>
                </a:lnTo>
                <a:close/>
              </a:path>
            </a:pathLst>
          </a:custGeom>
          <a:blipFill>
            <a:blip r:embed="rId7"/>
            <a:stretch>
              <a:fillRect l="0" t="0" r="0" b="0"/>
            </a:stretch>
          </a:blipFill>
        </p:spPr>
      </p:sp>
      <p:sp>
        <p:nvSpPr>
          <p:cNvPr name="Freeform 7" id="7"/>
          <p:cNvSpPr/>
          <p:nvPr/>
        </p:nvSpPr>
        <p:spPr>
          <a:xfrm flipH="false" flipV="false" rot="0">
            <a:off x="14944083" y="7905413"/>
            <a:ext cx="3675074" cy="2705773"/>
          </a:xfrm>
          <a:custGeom>
            <a:avLst/>
            <a:gdLst/>
            <a:ahLst/>
            <a:cxnLst/>
            <a:rect r="r" b="b" t="t" l="l"/>
            <a:pathLst>
              <a:path h="2705773" w="3675074">
                <a:moveTo>
                  <a:pt x="0" y="0"/>
                </a:moveTo>
                <a:lnTo>
                  <a:pt x="3675074" y="0"/>
                </a:lnTo>
                <a:lnTo>
                  <a:pt x="3675074" y="2705774"/>
                </a:lnTo>
                <a:lnTo>
                  <a:pt x="0" y="2705774"/>
                </a:lnTo>
                <a:lnTo>
                  <a:pt x="0" y="0"/>
                </a:lnTo>
                <a:close/>
              </a:path>
            </a:pathLst>
          </a:custGeom>
          <a:blipFill>
            <a:blip r:embed="rId8"/>
            <a:stretch>
              <a:fillRect l="0" t="0" r="0" b="0"/>
            </a:stretch>
          </a:blipFill>
        </p:spPr>
      </p:sp>
      <p:sp>
        <p:nvSpPr>
          <p:cNvPr name="Freeform 8" id="8"/>
          <p:cNvSpPr/>
          <p:nvPr/>
        </p:nvSpPr>
        <p:spPr>
          <a:xfrm flipH="false" flipV="false" rot="0">
            <a:off x="0" y="5775682"/>
            <a:ext cx="7761407" cy="4511318"/>
          </a:xfrm>
          <a:custGeom>
            <a:avLst/>
            <a:gdLst/>
            <a:ahLst/>
            <a:cxnLst/>
            <a:rect r="r" b="b" t="t" l="l"/>
            <a:pathLst>
              <a:path h="4511318" w="7761407">
                <a:moveTo>
                  <a:pt x="0" y="0"/>
                </a:moveTo>
                <a:lnTo>
                  <a:pt x="7761407" y="0"/>
                </a:lnTo>
                <a:lnTo>
                  <a:pt x="7761407" y="4511318"/>
                </a:lnTo>
                <a:lnTo>
                  <a:pt x="0" y="4511318"/>
                </a:lnTo>
                <a:lnTo>
                  <a:pt x="0" y="0"/>
                </a:lnTo>
                <a:close/>
              </a:path>
            </a:pathLst>
          </a:custGeom>
          <a:blipFill>
            <a:blip r:embed="rId9"/>
            <a:stretch>
              <a:fillRect l="0" t="0" r="0" b="0"/>
            </a:stretch>
          </a:blipFill>
        </p:spPr>
      </p:sp>
      <p:sp>
        <p:nvSpPr>
          <p:cNvPr name="Freeform 9" id="9"/>
          <p:cNvSpPr/>
          <p:nvPr/>
        </p:nvSpPr>
        <p:spPr>
          <a:xfrm flipH="false" flipV="false" rot="0">
            <a:off x="3880704" y="9022445"/>
            <a:ext cx="4705320" cy="2529109"/>
          </a:xfrm>
          <a:custGeom>
            <a:avLst/>
            <a:gdLst/>
            <a:ahLst/>
            <a:cxnLst/>
            <a:rect r="r" b="b" t="t" l="l"/>
            <a:pathLst>
              <a:path h="2529109" w="4705320">
                <a:moveTo>
                  <a:pt x="0" y="0"/>
                </a:moveTo>
                <a:lnTo>
                  <a:pt x="4705319" y="0"/>
                </a:lnTo>
                <a:lnTo>
                  <a:pt x="4705319" y="2529110"/>
                </a:lnTo>
                <a:lnTo>
                  <a:pt x="0" y="2529110"/>
                </a:lnTo>
                <a:lnTo>
                  <a:pt x="0" y="0"/>
                </a:lnTo>
                <a:close/>
              </a:path>
            </a:pathLst>
          </a:custGeom>
          <a:blipFill>
            <a:blip r:embed="rId10"/>
            <a:stretch>
              <a:fillRect l="0" t="0" r="0" b="0"/>
            </a:stretch>
          </a:blipFill>
        </p:spPr>
      </p:sp>
      <p:sp>
        <p:nvSpPr>
          <p:cNvPr name="Freeform 10" id="10"/>
          <p:cNvSpPr/>
          <p:nvPr/>
        </p:nvSpPr>
        <p:spPr>
          <a:xfrm flipH="false" flipV="false" rot="3902558">
            <a:off x="-1206196" y="5779173"/>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11"/>
            <a:stretch>
              <a:fillRect l="0" t="0" r="0" b="0"/>
            </a:stretch>
          </a:blipFill>
        </p:spPr>
      </p:sp>
      <p:sp>
        <p:nvSpPr>
          <p:cNvPr name="Freeform 11" id="11"/>
          <p:cNvSpPr/>
          <p:nvPr/>
        </p:nvSpPr>
        <p:spPr>
          <a:xfrm flipH="true" flipV="false" rot="0">
            <a:off x="1905195" y="7469836"/>
            <a:ext cx="1936209" cy="2811185"/>
          </a:xfrm>
          <a:custGeom>
            <a:avLst/>
            <a:gdLst/>
            <a:ahLst/>
            <a:cxnLst/>
            <a:rect r="r" b="b" t="t" l="l"/>
            <a:pathLst>
              <a:path h="2811185" w="1936209">
                <a:moveTo>
                  <a:pt x="1936209" y="0"/>
                </a:moveTo>
                <a:lnTo>
                  <a:pt x="0" y="0"/>
                </a:lnTo>
                <a:lnTo>
                  <a:pt x="0" y="2811185"/>
                </a:lnTo>
                <a:lnTo>
                  <a:pt x="1936209" y="2811185"/>
                </a:lnTo>
                <a:lnTo>
                  <a:pt x="1936209" y="0"/>
                </a:lnTo>
                <a:close/>
              </a:path>
            </a:pathLst>
          </a:custGeom>
          <a:blipFill>
            <a:blip r:embed="rId12"/>
            <a:stretch>
              <a:fillRect l="-709" t="-560" r="-2406" b="0"/>
            </a:stretch>
          </a:blipFill>
        </p:spPr>
      </p:sp>
      <p:sp>
        <p:nvSpPr>
          <p:cNvPr name="Freeform 12" id="12"/>
          <p:cNvSpPr/>
          <p:nvPr/>
        </p:nvSpPr>
        <p:spPr>
          <a:xfrm flipH="false" flipV="false" rot="872898">
            <a:off x="14558391" y="2810631"/>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13"/>
            <a:stretch>
              <a:fillRect l="0" t="0" r="0" b="0"/>
            </a:stretch>
          </a:blipFill>
        </p:spPr>
      </p:sp>
      <p:sp>
        <p:nvSpPr>
          <p:cNvPr name="TextBox 13" id="13"/>
          <p:cNvSpPr txBox="true"/>
          <p:nvPr/>
        </p:nvSpPr>
        <p:spPr>
          <a:xfrm rot="0">
            <a:off x="4949279" y="847725"/>
            <a:ext cx="8389441" cy="1584145"/>
          </a:xfrm>
          <a:prstGeom prst="rect">
            <a:avLst/>
          </a:prstGeom>
        </p:spPr>
        <p:txBody>
          <a:bodyPr anchor="t" rtlCol="false" tIns="0" lIns="0" bIns="0" rIns="0">
            <a:spAutoFit/>
          </a:bodyPr>
          <a:lstStyle/>
          <a:p>
            <a:pPr algn="ctr">
              <a:lnSpc>
                <a:spcPts val="12959"/>
              </a:lnSpc>
            </a:pPr>
            <a:r>
              <a:rPr lang="en-US" sz="9257">
                <a:solidFill>
                  <a:srgbClr val="000000"/>
                </a:solidFill>
                <a:latin typeface="Cinzel"/>
                <a:ea typeface="Cinzel"/>
                <a:cs typeface="Cinzel"/>
                <a:sym typeface="Cinzel"/>
              </a:rPr>
              <a:t>Development</a:t>
            </a:r>
          </a:p>
        </p:txBody>
      </p:sp>
      <p:sp>
        <p:nvSpPr>
          <p:cNvPr name="TextBox 14" id="14"/>
          <p:cNvSpPr txBox="true"/>
          <p:nvPr/>
        </p:nvSpPr>
        <p:spPr>
          <a:xfrm rot="0">
            <a:off x="6255544" y="2171142"/>
            <a:ext cx="5776912" cy="788036"/>
          </a:xfrm>
          <a:prstGeom prst="rect">
            <a:avLst/>
          </a:prstGeom>
        </p:spPr>
        <p:txBody>
          <a:bodyPr anchor="t" rtlCol="false" tIns="0" lIns="0" bIns="0" rIns="0">
            <a:spAutoFit/>
          </a:bodyPr>
          <a:lstStyle/>
          <a:p>
            <a:pPr algn="ctr">
              <a:lnSpc>
                <a:spcPts val="6439"/>
              </a:lnSpc>
            </a:pPr>
            <a:r>
              <a:rPr lang="en-US" sz="4599">
                <a:solidFill>
                  <a:srgbClr val="000000"/>
                </a:solidFill>
                <a:latin typeface="Harnet Serif"/>
                <a:ea typeface="Harnet Serif"/>
                <a:cs typeface="Harnet Serif"/>
                <a:sym typeface="Harnet Serif"/>
              </a:rPr>
              <a:t>Tools and Technologies</a:t>
            </a:r>
          </a:p>
        </p:txBody>
      </p:sp>
      <p:sp>
        <p:nvSpPr>
          <p:cNvPr name="TextBox 15" id="15"/>
          <p:cNvSpPr txBox="true"/>
          <p:nvPr/>
        </p:nvSpPr>
        <p:spPr>
          <a:xfrm rot="0">
            <a:off x="2581284" y="3319502"/>
            <a:ext cx="13125433" cy="4826636"/>
          </a:xfrm>
          <a:prstGeom prst="rect">
            <a:avLst/>
          </a:prstGeom>
        </p:spPr>
        <p:txBody>
          <a:bodyPr anchor="t" rtlCol="false" tIns="0" lIns="0" bIns="0" rIns="0">
            <a:spAutoFit/>
          </a:bodyPr>
          <a:lstStyle/>
          <a:p>
            <a:pPr algn="ctr">
              <a:lnSpc>
                <a:spcPts val="6439"/>
              </a:lnSpc>
            </a:pPr>
            <a:r>
              <a:rPr lang="en-US" sz="4599">
                <a:solidFill>
                  <a:srgbClr val="000000"/>
                </a:solidFill>
                <a:latin typeface="Open Sans"/>
                <a:ea typeface="Open Sans"/>
                <a:cs typeface="Open Sans"/>
                <a:sym typeface="Open Sans"/>
              </a:rPr>
              <a:t>I used </a:t>
            </a:r>
            <a:r>
              <a:rPr lang="en-US" sz="4599" i="true">
                <a:solidFill>
                  <a:srgbClr val="000000"/>
                </a:solidFill>
                <a:latin typeface="Open Sans Italics"/>
                <a:ea typeface="Open Sans Italics"/>
                <a:cs typeface="Open Sans Italics"/>
                <a:sym typeface="Open Sans Italics"/>
              </a:rPr>
              <a:t>HTML</a:t>
            </a:r>
            <a:r>
              <a:rPr lang="en-US" sz="4599">
                <a:solidFill>
                  <a:srgbClr val="000000"/>
                </a:solidFill>
                <a:latin typeface="Open Sans"/>
                <a:ea typeface="Open Sans"/>
                <a:cs typeface="Open Sans"/>
                <a:sym typeface="Open Sans"/>
              </a:rPr>
              <a:t>, </a:t>
            </a:r>
            <a:r>
              <a:rPr lang="en-US" sz="4599" i="true">
                <a:solidFill>
                  <a:srgbClr val="000000"/>
                </a:solidFill>
                <a:latin typeface="Open Sans Italics"/>
                <a:ea typeface="Open Sans Italics"/>
                <a:cs typeface="Open Sans Italics"/>
                <a:sym typeface="Open Sans Italics"/>
              </a:rPr>
              <a:t>CSS</a:t>
            </a:r>
            <a:r>
              <a:rPr lang="en-US" sz="4599">
                <a:solidFill>
                  <a:srgbClr val="000000"/>
                </a:solidFill>
                <a:latin typeface="Open Sans"/>
                <a:ea typeface="Open Sans"/>
                <a:cs typeface="Open Sans"/>
                <a:sym typeface="Open Sans"/>
              </a:rPr>
              <a:t>, and </a:t>
            </a:r>
            <a:r>
              <a:rPr lang="en-US" sz="4599" i="true">
                <a:solidFill>
                  <a:srgbClr val="000000"/>
                </a:solidFill>
                <a:latin typeface="Open Sans Italics"/>
                <a:ea typeface="Open Sans Italics"/>
                <a:cs typeface="Open Sans Italics"/>
                <a:sym typeface="Open Sans Italics"/>
              </a:rPr>
              <a:t>JavaScript</a:t>
            </a:r>
            <a:r>
              <a:rPr lang="en-US" sz="4599">
                <a:solidFill>
                  <a:srgbClr val="000000"/>
                </a:solidFill>
                <a:latin typeface="Open Sans"/>
                <a:ea typeface="Open Sans"/>
                <a:cs typeface="Open Sans"/>
                <a:sym typeface="Open Sans"/>
              </a:rPr>
              <a:t> to build my website. I use </a:t>
            </a:r>
            <a:r>
              <a:rPr lang="en-US" sz="4599" i="true">
                <a:solidFill>
                  <a:srgbClr val="000000"/>
                </a:solidFill>
                <a:latin typeface="Open Sans Italics"/>
                <a:ea typeface="Open Sans Italics"/>
                <a:cs typeface="Open Sans Italics"/>
                <a:sym typeface="Open Sans Italics"/>
              </a:rPr>
              <a:t>HTML</a:t>
            </a:r>
            <a:r>
              <a:rPr lang="en-US" sz="4599">
                <a:solidFill>
                  <a:srgbClr val="000000"/>
                </a:solidFill>
                <a:latin typeface="Open Sans"/>
                <a:ea typeface="Open Sans"/>
                <a:cs typeface="Open Sans"/>
                <a:sym typeface="Open Sans"/>
              </a:rPr>
              <a:t> for the structures, </a:t>
            </a:r>
            <a:r>
              <a:rPr lang="en-US" sz="4599" i="true">
                <a:solidFill>
                  <a:srgbClr val="000000"/>
                </a:solidFill>
                <a:latin typeface="Open Sans Italics"/>
                <a:ea typeface="Open Sans Italics"/>
                <a:cs typeface="Open Sans Italics"/>
                <a:sym typeface="Open Sans Italics"/>
              </a:rPr>
              <a:t>CSS</a:t>
            </a:r>
            <a:r>
              <a:rPr lang="en-US" sz="4599">
                <a:solidFill>
                  <a:srgbClr val="000000"/>
                </a:solidFill>
                <a:latin typeface="Open Sans"/>
                <a:ea typeface="Open Sans"/>
                <a:cs typeface="Open Sans"/>
                <a:sym typeface="Open Sans"/>
              </a:rPr>
              <a:t> for the designs, and </a:t>
            </a:r>
            <a:r>
              <a:rPr lang="en-US" sz="4599" i="true">
                <a:solidFill>
                  <a:srgbClr val="000000"/>
                </a:solidFill>
                <a:latin typeface="Open Sans Italics"/>
                <a:ea typeface="Open Sans Italics"/>
                <a:cs typeface="Open Sans Italics"/>
                <a:sym typeface="Open Sans Italics"/>
              </a:rPr>
              <a:t>JavaScript</a:t>
            </a:r>
            <a:r>
              <a:rPr lang="en-US" sz="4599">
                <a:solidFill>
                  <a:srgbClr val="000000"/>
                </a:solidFill>
                <a:latin typeface="Open Sans"/>
                <a:ea typeface="Open Sans"/>
                <a:cs typeface="Open Sans"/>
                <a:sym typeface="Open Sans"/>
              </a:rPr>
              <a:t> for the functions and interactivity, such as the mini-quiz and the quote slider. I also used </a:t>
            </a:r>
            <a:r>
              <a:rPr lang="en-US" sz="4599" i="true">
                <a:solidFill>
                  <a:srgbClr val="000000"/>
                </a:solidFill>
                <a:latin typeface="Open Sans Italics"/>
                <a:ea typeface="Open Sans Italics"/>
                <a:cs typeface="Open Sans Italics"/>
                <a:sym typeface="Open Sans Italics"/>
              </a:rPr>
              <a:t>AOS</a:t>
            </a:r>
            <a:r>
              <a:rPr lang="en-US" sz="4599">
                <a:solidFill>
                  <a:srgbClr val="000000"/>
                </a:solidFill>
                <a:latin typeface="Open Sans"/>
                <a:ea typeface="Open Sans"/>
                <a:cs typeface="Open Sans"/>
                <a:sym typeface="Open Sans"/>
              </a:rPr>
              <a:t> for the animations and </a:t>
            </a:r>
            <a:r>
              <a:rPr lang="en-US" sz="4599" i="true">
                <a:solidFill>
                  <a:srgbClr val="000000"/>
                </a:solidFill>
                <a:latin typeface="Open Sans Italics"/>
                <a:ea typeface="Open Sans Italics"/>
                <a:cs typeface="Open Sans Italics"/>
                <a:sym typeface="Open Sans Italics"/>
              </a:rPr>
              <a:t>Boxicons,</a:t>
            </a:r>
            <a:r>
              <a:rPr lang="en-US" sz="4599">
                <a:solidFill>
                  <a:srgbClr val="000000"/>
                </a:solidFill>
                <a:latin typeface="Open Sans"/>
                <a:ea typeface="Open Sans"/>
                <a:cs typeface="Open Sans"/>
                <a:sym typeface="Open Sans"/>
              </a:rPr>
              <a:t> and FontAwesome for the icons.</a:t>
            </a:r>
          </a:p>
        </p:txBody>
      </p:sp>
    </p:spTree>
  </p:cSld>
  <p:clrMapOvr>
    <a:masterClrMapping/>
  </p:clrMapOvr>
  <p:transition spd="fast">
    <p:push dir="l"/>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4DFD4"/>
        </a:solidFill>
      </p:bgPr>
    </p:bg>
    <p:spTree>
      <p:nvGrpSpPr>
        <p:cNvPr id="1" name=""/>
        <p:cNvGrpSpPr/>
        <p:nvPr/>
      </p:nvGrpSpPr>
      <p:grpSpPr>
        <a:xfrm>
          <a:off x="0" y="0"/>
          <a:ext cx="0" cy="0"/>
          <a:chOff x="0" y="0"/>
          <a:chExt cx="0" cy="0"/>
        </a:xfrm>
      </p:grpSpPr>
      <p:sp>
        <p:nvSpPr>
          <p:cNvPr name="Freeform 2" id="2"/>
          <p:cNvSpPr/>
          <p:nvPr/>
        </p:nvSpPr>
        <p:spPr>
          <a:xfrm flipH="false" flipV="false" rot="0">
            <a:off x="-70314" y="42727"/>
            <a:ext cx="3951018" cy="3353426"/>
          </a:xfrm>
          <a:custGeom>
            <a:avLst/>
            <a:gdLst/>
            <a:ahLst/>
            <a:cxnLst/>
            <a:rect r="r" b="b" t="t" l="l"/>
            <a:pathLst>
              <a:path h="3353426" w="3951018">
                <a:moveTo>
                  <a:pt x="0" y="0"/>
                </a:moveTo>
                <a:lnTo>
                  <a:pt x="3951018" y="0"/>
                </a:lnTo>
                <a:lnTo>
                  <a:pt x="3951018" y="3353426"/>
                </a:lnTo>
                <a:lnTo>
                  <a:pt x="0" y="3353426"/>
                </a:lnTo>
                <a:lnTo>
                  <a:pt x="0" y="0"/>
                </a:lnTo>
                <a:close/>
              </a:path>
            </a:pathLst>
          </a:custGeom>
          <a:blipFill>
            <a:blip r:embed="rId2"/>
            <a:stretch>
              <a:fillRect l="0" t="0" r="0" b="0"/>
            </a:stretch>
          </a:blipFill>
        </p:spPr>
      </p:sp>
      <p:sp>
        <p:nvSpPr>
          <p:cNvPr name="Freeform 3" id="3"/>
          <p:cNvSpPr/>
          <p:nvPr/>
        </p:nvSpPr>
        <p:spPr>
          <a:xfrm flipH="false" flipV="false" rot="0">
            <a:off x="346893" y="184529"/>
            <a:ext cx="2494230" cy="3069822"/>
          </a:xfrm>
          <a:custGeom>
            <a:avLst/>
            <a:gdLst/>
            <a:ahLst/>
            <a:cxnLst/>
            <a:rect r="r" b="b" t="t" l="l"/>
            <a:pathLst>
              <a:path h="3069822" w="2494230">
                <a:moveTo>
                  <a:pt x="0" y="0"/>
                </a:moveTo>
                <a:lnTo>
                  <a:pt x="2494230" y="0"/>
                </a:lnTo>
                <a:lnTo>
                  <a:pt x="2494230" y="3069822"/>
                </a:lnTo>
                <a:lnTo>
                  <a:pt x="0" y="3069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600166" y="0"/>
            <a:ext cx="6687834" cy="3920743"/>
          </a:xfrm>
          <a:custGeom>
            <a:avLst/>
            <a:gdLst/>
            <a:ahLst/>
            <a:cxnLst/>
            <a:rect r="r" b="b" t="t" l="l"/>
            <a:pathLst>
              <a:path h="3920743" w="6687834">
                <a:moveTo>
                  <a:pt x="0" y="0"/>
                </a:moveTo>
                <a:lnTo>
                  <a:pt x="6687834" y="0"/>
                </a:lnTo>
                <a:lnTo>
                  <a:pt x="6687834" y="3920743"/>
                </a:lnTo>
                <a:lnTo>
                  <a:pt x="0" y="3920743"/>
                </a:lnTo>
                <a:lnTo>
                  <a:pt x="0" y="0"/>
                </a:lnTo>
                <a:close/>
              </a:path>
            </a:pathLst>
          </a:custGeom>
          <a:blipFill>
            <a:blip r:embed="rId5"/>
            <a:stretch>
              <a:fillRect l="0" t="0" r="0" b="0"/>
            </a:stretch>
          </a:blipFill>
        </p:spPr>
      </p:sp>
      <p:sp>
        <p:nvSpPr>
          <p:cNvPr name="Freeform 5" id="5"/>
          <p:cNvSpPr/>
          <p:nvPr/>
        </p:nvSpPr>
        <p:spPr>
          <a:xfrm flipH="false" flipV="false" rot="0">
            <a:off x="9522642" y="-1666245"/>
            <a:ext cx="5703588" cy="2694945"/>
          </a:xfrm>
          <a:custGeom>
            <a:avLst/>
            <a:gdLst/>
            <a:ahLst/>
            <a:cxnLst/>
            <a:rect r="r" b="b" t="t" l="l"/>
            <a:pathLst>
              <a:path h="2694945" w="5703588">
                <a:moveTo>
                  <a:pt x="0" y="0"/>
                </a:moveTo>
                <a:lnTo>
                  <a:pt x="5703587" y="0"/>
                </a:lnTo>
                <a:lnTo>
                  <a:pt x="5703587" y="2694945"/>
                </a:lnTo>
                <a:lnTo>
                  <a:pt x="0" y="2694945"/>
                </a:lnTo>
                <a:lnTo>
                  <a:pt x="0" y="0"/>
                </a:lnTo>
                <a:close/>
              </a:path>
            </a:pathLst>
          </a:custGeom>
          <a:blipFill>
            <a:blip r:embed="rId6"/>
            <a:stretch>
              <a:fillRect l="0" t="0" r="0" b="0"/>
            </a:stretch>
          </a:blipFill>
        </p:spPr>
      </p:sp>
      <p:sp>
        <p:nvSpPr>
          <p:cNvPr name="Freeform 6" id="6"/>
          <p:cNvSpPr/>
          <p:nvPr/>
        </p:nvSpPr>
        <p:spPr>
          <a:xfrm flipH="false" flipV="false" rot="0">
            <a:off x="11860648" y="6682386"/>
            <a:ext cx="6731164" cy="3895661"/>
          </a:xfrm>
          <a:custGeom>
            <a:avLst/>
            <a:gdLst/>
            <a:ahLst/>
            <a:cxnLst/>
            <a:rect r="r" b="b" t="t" l="l"/>
            <a:pathLst>
              <a:path h="3895661" w="6731164">
                <a:moveTo>
                  <a:pt x="0" y="0"/>
                </a:moveTo>
                <a:lnTo>
                  <a:pt x="6731163" y="0"/>
                </a:lnTo>
                <a:lnTo>
                  <a:pt x="6731163" y="3895662"/>
                </a:lnTo>
                <a:lnTo>
                  <a:pt x="0" y="3895662"/>
                </a:lnTo>
                <a:lnTo>
                  <a:pt x="0" y="0"/>
                </a:lnTo>
                <a:close/>
              </a:path>
            </a:pathLst>
          </a:custGeom>
          <a:blipFill>
            <a:blip r:embed="rId7"/>
            <a:stretch>
              <a:fillRect l="0" t="0" r="0" b="0"/>
            </a:stretch>
          </a:blipFill>
        </p:spPr>
      </p:sp>
      <p:sp>
        <p:nvSpPr>
          <p:cNvPr name="Freeform 7" id="7"/>
          <p:cNvSpPr/>
          <p:nvPr/>
        </p:nvSpPr>
        <p:spPr>
          <a:xfrm flipH="false" flipV="false" rot="0">
            <a:off x="14944083" y="7905413"/>
            <a:ext cx="3675074" cy="2705773"/>
          </a:xfrm>
          <a:custGeom>
            <a:avLst/>
            <a:gdLst/>
            <a:ahLst/>
            <a:cxnLst/>
            <a:rect r="r" b="b" t="t" l="l"/>
            <a:pathLst>
              <a:path h="2705773" w="3675074">
                <a:moveTo>
                  <a:pt x="0" y="0"/>
                </a:moveTo>
                <a:lnTo>
                  <a:pt x="3675074" y="0"/>
                </a:lnTo>
                <a:lnTo>
                  <a:pt x="3675074" y="2705774"/>
                </a:lnTo>
                <a:lnTo>
                  <a:pt x="0" y="2705774"/>
                </a:lnTo>
                <a:lnTo>
                  <a:pt x="0" y="0"/>
                </a:lnTo>
                <a:close/>
              </a:path>
            </a:pathLst>
          </a:custGeom>
          <a:blipFill>
            <a:blip r:embed="rId8"/>
            <a:stretch>
              <a:fillRect l="0" t="0" r="0" b="0"/>
            </a:stretch>
          </a:blipFill>
        </p:spPr>
      </p:sp>
      <p:sp>
        <p:nvSpPr>
          <p:cNvPr name="Freeform 8" id="8"/>
          <p:cNvSpPr/>
          <p:nvPr/>
        </p:nvSpPr>
        <p:spPr>
          <a:xfrm flipH="false" flipV="false" rot="0">
            <a:off x="0" y="5775682"/>
            <a:ext cx="7761407" cy="4511318"/>
          </a:xfrm>
          <a:custGeom>
            <a:avLst/>
            <a:gdLst/>
            <a:ahLst/>
            <a:cxnLst/>
            <a:rect r="r" b="b" t="t" l="l"/>
            <a:pathLst>
              <a:path h="4511318" w="7761407">
                <a:moveTo>
                  <a:pt x="0" y="0"/>
                </a:moveTo>
                <a:lnTo>
                  <a:pt x="7761407" y="0"/>
                </a:lnTo>
                <a:lnTo>
                  <a:pt x="7761407" y="4511318"/>
                </a:lnTo>
                <a:lnTo>
                  <a:pt x="0" y="4511318"/>
                </a:lnTo>
                <a:lnTo>
                  <a:pt x="0" y="0"/>
                </a:lnTo>
                <a:close/>
              </a:path>
            </a:pathLst>
          </a:custGeom>
          <a:blipFill>
            <a:blip r:embed="rId9"/>
            <a:stretch>
              <a:fillRect l="0" t="0" r="0" b="0"/>
            </a:stretch>
          </a:blipFill>
        </p:spPr>
      </p:sp>
      <p:sp>
        <p:nvSpPr>
          <p:cNvPr name="Freeform 9" id="9"/>
          <p:cNvSpPr/>
          <p:nvPr/>
        </p:nvSpPr>
        <p:spPr>
          <a:xfrm flipH="false" flipV="false" rot="0">
            <a:off x="3880704" y="9022445"/>
            <a:ext cx="4705320" cy="2529109"/>
          </a:xfrm>
          <a:custGeom>
            <a:avLst/>
            <a:gdLst/>
            <a:ahLst/>
            <a:cxnLst/>
            <a:rect r="r" b="b" t="t" l="l"/>
            <a:pathLst>
              <a:path h="2529109" w="4705320">
                <a:moveTo>
                  <a:pt x="0" y="0"/>
                </a:moveTo>
                <a:lnTo>
                  <a:pt x="4705319" y="0"/>
                </a:lnTo>
                <a:lnTo>
                  <a:pt x="4705319" y="2529110"/>
                </a:lnTo>
                <a:lnTo>
                  <a:pt x="0" y="2529110"/>
                </a:lnTo>
                <a:lnTo>
                  <a:pt x="0" y="0"/>
                </a:lnTo>
                <a:close/>
              </a:path>
            </a:pathLst>
          </a:custGeom>
          <a:blipFill>
            <a:blip r:embed="rId10"/>
            <a:stretch>
              <a:fillRect l="0" t="0" r="0" b="0"/>
            </a:stretch>
          </a:blipFill>
        </p:spPr>
      </p:sp>
      <p:sp>
        <p:nvSpPr>
          <p:cNvPr name="Freeform 10" id="10"/>
          <p:cNvSpPr/>
          <p:nvPr/>
        </p:nvSpPr>
        <p:spPr>
          <a:xfrm flipH="false" flipV="false" rot="3902558">
            <a:off x="-1206196" y="5779173"/>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11"/>
            <a:stretch>
              <a:fillRect l="0" t="0" r="0" b="0"/>
            </a:stretch>
          </a:blipFill>
        </p:spPr>
      </p:sp>
      <p:sp>
        <p:nvSpPr>
          <p:cNvPr name="Freeform 11" id="11"/>
          <p:cNvSpPr/>
          <p:nvPr/>
        </p:nvSpPr>
        <p:spPr>
          <a:xfrm flipH="true" flipV="false" rot="0">
            <a:off x="1905195" y="7469836"/>
            <a:ext cx="1936209" cy="2811185"/>
          </a:xfrm>
          <a:custGeom>
            <a:avLst/>
            <a:gdLst/>
            <a:ahLst/>
            <a:cxnLst/>
            <a:rect r="r" b="b" t="t" l="l"/>
            <a:pathLst>
              <a:path h="2811185" w="1936209">
                <a:moveTo>
                  <a:pt x="1936209" y="0"/>
                </a:moveTo>
                <a:lnTo>
                  <a:pt x="0" y="0"/>
                </a:lnTo>
                <a:lnTo>
                  <a:pt x="0" y="2811185"/>
                </a:lnTo>
                <a:lnTo>
                  <a:pt x="1936209" y="2811185"/>
                </a:lnTo>
                <a:lnTo>
                  <a:pt x="1936209" y="0"/>
                </a:lnTo>
                <a:close/>
              </a:path>
            </a:pathLst>
          </a:custGeom>
          <a:blipFill>
            <a:blip r:embed="rId12"/>
            <a:stretch>
              <a:fillRect l="-709" t="-560" r="-2406" b="0"/>
            </a:stretch>
          </a:blipFill>
        </p:spPr>
      </p:sp>
      <p:sp>
        <p:nvSpPr>
          <p:cNvPr name="Freeform 12" id="12"/>
          <p:cNvSpPr/>
          <p:nvPr/>
        </p:nvSpPr>
        <p:spPr>
          <a:xfrm flipH="false" flipV="false" rot="872898">
            <a:off x="14558391" y="2810631"/>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13"/>
            <a:stretch>
              <a:fillRect l="0" t="0" r="0" b="0"/>
            </a:stretch>
          </a:blipFill>
        </p:spPr>
      </p:sp>
      <p:sp>
        <p:nvSpPr>
          <p:cNvPr name="TextBox 13" id="13"/>
          <p:cNvSpPr txBox="true"/>
          <p:nvPr/>
        </p:nvSpPr>
        <p:spPr>
          <a:xfrm rot="0">
            <a:off x="4949279" y="847725"/>
            <a:ext cx="8389441" cy="1584145"/>
          </a:xfrm>
          <a:prstGeom prst="rect">
            <a:avLst/>
          </a:prstGeom>
        </p:spPr>
        <p:txBody>
          <a:bodyPr anchor="t" rtlCol="false" tIns="0" lIns="0" bIns="0" rIns="0">
            <a:spAutoFit/>
          </a:bodyPr>
          <a:lstStyle/>
          <a:p>
            <a:pPr algn="ctr">
              <a:lnSpc>
                <a:spcPts val="12959"/>
              </a:lnSpc>
            </a:pPr>
            <a:r>
              <a:rPr lang="en-US" sz="9257">
                <a:solidFill>
                  <a:srgbClr val="000000"/>
                </a:solidFill>
                <a:latin typeface="Cinzel"/>
                <a:ea typeface="Cinzel"/>
                <a:cs typeface="Cinzel"/>
                <a:sym typeface="Cinzel"/>
              </a:rPr>
              <a:t>Development</a:t>
            </a:r>
          </a:p>
        </p:txBody>
      </p:sp>
      <p:sp>
        <p:nvSpPr>
          <p:cNvPr name="TextBox 14" id="14"/>
          <p:cNvSpPr txBox="true"/>
          <p:nvPr/>
        </p:nvSpPr>
        <p:spPr>
          <a:xfrm rot="0">
            <a:off x="7531497" y="2171142"/>
            <a:ext cx="3225006" cy="788036"/>
          </a:xfrm>
          <a:prstGeom prst="rect">
            <a:avLst/>
          </a:prstGeom>
        </p:spPr>
        <p:txBody>
          <a:bodyPr anchor="t" rtlCol="false" tIns="0" lIns="0" bIns="0" rIns="0">
            <a:spAutoFit/>
          </a:bodyPr>
          <a:lstStyle/>
          <a:p>
            <a:pPr algn="ctr">
              <a:lnSpc>
                <a:spcPts val="6439"/>
              </a:lnSpc>
            </a:pPr>
            <a:r>
              <a:rPr lang="en-US" sz="4599">
                <a:solidFill>
                  <a:srgbClr val="000000"/>
                </a:solidFill>
                <a:latin typeface="Harnet Serif"/>
                <a:ea typeface="Harnet Serif"/>
                <a:cs typeface="Harnet Serif"/>
                <a:sym typeface="Harnet Serif"/>
              </a:rPr>
              <a:t>Key Features</a:t>
            </a:r>
          </a:p>
        </p:txBody>
      </p:sp>
      <p:sp>
        <p:nvSpPr>
          <p:cNvPr name="TextBox 15" id="15"/>
          <p:cNvSpPr txBox="true"/>
          <p:nvPr/>
        </p:nvSpPr>
        <p:spPr>
          <a:xfrm rot="0">
            <a:off x="2962600" y="3178151"/>
            <a:ext cx="12362799" cy="5304230"/>
          </a:xfrm>
          <a:prstGeom prst="rect">
            <a:avLst/>
          </a:prstGeom>
        </p:spPr>
        <p:txBody>
          <a:bodyPr anchor="t" rtlCol="false" tIns="0" lIns="0" bIns="0" rIns="0">
            <a:spAutoFit/>
          </a:bodyPr>
          <a:lstStyle/>
          <a:p>
            <a:pPr algn="ctr">
              <a:lnSpc>
                <a:spcPts val="6065"/>
              </a:lnSpc>
            </a:pPr>
            <a:r>
              <a:rPr lang="en-US" sz="4332">
                <a:solidFill>
                  <a:srgbClr val="000000"/>
                </a:solidFill>
                <a:latin typeface="Open Sans"/>
                <a:ea typeface="Open Sans"/>
                <a:cs typeface="Open Sans"/>
                <a:sym typeface="Open Sans"/>
              </a:rPr>
              <a:t>Some key features of my website are the interactive flip cards to show more detail, a mini-quiz to test yourself, a quote slider that autoplays every few seconds, and image overlays for facts and animations. Users can also view my website on different screen sizes, like phones and tablets.</a:t>
            </a:r>
          </a:p>
        </p:txBody>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4DFD4"/>
        </a:solidFill>
      </p:bgPr>
    </p:bg>
    <p:spTree>
      <p:nvGrpSpPr>
        <p:cNvPr id="1" name=""/>
        <p:cNvGrpSpPr/>
        <p:nvPr/>
      </p:nvGrpSpPr>
      <p:grpSpPr>
        <a:xfrm>
          <a:off x="0" y="0"/>
          <a:ext cx="0" cy="0"/>
          <a:chOff x="0" y="0"/>
          <a:chExt cx="0" cy="0"/>
        </a:xfrm>
      </p:grpSpPr>
      <p:sp>
        <p:nvSpPr>
          <p:cNvPr name="Freeform 2" id="2"/>
          <p:cNvSpPr/>
          <p:nvPr/>
        </p:nvSpPr>
        <p:spPr>
          <a:xfrm flipH="false" flipV="false" rot="0">
            <a:off x="-70314" y="42727"/>
            <a:ext cx="3951018" cy="3353426"/>
          </a:xfrm>
          <a:custGeom>
            <a:avLst/>
            <a:gdLst/>
            <a:ahLst/>
            <a:cxnLst/>
            <a:rect r="r" b="b" t="t" l="l"/>
            <a:pathLst>
              <a:path h="3353426" w="3951018">
                <a:moveTo>
                  <a:pt x="0" y="0"/>
                </a:moveTo>
                <a:lnTo>
                  <a:pt x="3951018" y="0"/>
                </a:lnTo>
                <a:lnTo>
                  <a:pt x="3951018" y="3353426"/>
                </a:lnTo>
                <a:lnTo>
                  <a:pt x="0" y="3353426"/>
                </a:lnTo>
                <a:lnTo>
                  <a:pt x="0" y="0"/>
                </a:lnTo>
                <a:close/>
              </a:path>
            </a:pathLst>
          </a:custGeom>
          <a:blipFill>
            <a:blip r:embed="rId2"/>
            <a:stretch>
              <a:fillRect l="0" t="0" r="0" b="0"/>
            </a:stretch>
          </a:blipFill>
        </p:spPr>
      </p:sp>
      <p:sp>
        <p:nvSpPr>
          <p:cNvPr name="Freeform 3" id="3"/>
          <p:cNvSpPr/>
          <p:nvPr/>
        </p:nvSpPr>
        <p:spPr>
          <a:xfrm flipH="false" flipV="false" rot="0">
            <a:off x="346893" y="184529"/>
            <a:ext cx="2494230" cy="3069822"/>
          </a:xfrm>
          <a:custGeom>
            <a:avLst/>
            <a:gdLst/>
            <a:ahLst/>
            <a:cxnLst/>
            <a:rect r="r" b="b" t="t" l="l"/>
            <a:pathLst>
              <a:path h="3069822" w="2494230">
                <a:moveTo>
                  <a:pt x="0" y="0"/>
                </a:moveTo>
                <a:lnTo>
                  <a:pt x="2494230" y="0"/>
                </a:lnTo>
                <a:lnTo>
                  <a:pt x="2494230" y="3069822"/>
                </a:lnTo>
                <a:lnTo>
                  <a:pt x="0" y="30698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600166" y="0"/>
            <a:ext cx="6687834" cy="3920743"/>
          </a:xfrm>
          <a:custGeom>
            <a:avLst/>
            <a:gdLst/>
            <a:ahLst/>
            <a:cxnLst/>
            <a:rect r="r" b="b" t="t" l="l"/>
            <a:pathLst>
              <a:path h="3920743" w="6687834">
                <a:moveTo>
                  <a:pt x="0" y="0"/>
                </a:moveTo>
                <a:lnTo>
                  <a:pt x="6687834" y="0"/>
                </a:lnTo>
                <a:lnTo>
                  <a:pt x="6687834" y="3920743"/>
                </a:lnTo>
                <a:lnTo>
                  <a:pt x="0" y="3920743"/>
                </a:lnTo>
                <a:lnTo>
                  <a:pt x="0" y="0"/>
                </a:lnTo>
                <a:close/>
              </a:path>
            </a:pathLst>
          </a:custGeom>
          <a:blipFill>
            <a:blip r:embed="rId5"/>
            <a:stretch>
              <a:fillRect l="0" t="0" r="0" b="0"/>
            </a:stretch>
          </a:blipFill>
        </p:spPr>
      </p:sp>
      <p:sp>
        <p:nvSpPr>
          <p:cNvPr name="Freeform 5" id="5"/>
          <p:cNvSpPr/>
          <p:nvPr/>
        </p:nvSpPr>
        <p:spPr>
          <a:xfrm flipH="false" flipV="false" rot="0">
            <a:off x="9522642" y="-1666245"/>
            <a:ext cx="5703588" cy="2694945"/>
          </a:xfrm>
          <a:custGeom>
            <a:avLst/>
            <a:gdLst/>
            <a:ahLst/>
            <a:cxnLst/>
            <a:rect r="r" b="b" t="t" l="l"/>
            <a:pathLst>
              <a:path h="2694945" w="5703588">
                <a:moveTo>
                  <a:pt x="0" y="0"/>
                </a:moveTo>
                <a:lnTo>
                  <a:pt x="5703587" y="0"/>
                </a:lnTo>
                <a:lnTo>
                  <a:pt x="5703587" y="2694945"/>
                </a:lnTo>
                <a:lnTo>
                  <a:pt x="0" y="2694945"/>
                </a:lnTo>
                <a:lnTo>
                  <a:pt x="0" y="0"/>
                </a:lnTo>
                <a:close/>
              </a:path>
            </a:pathLst>
          </a:custGeom>
          <a:blipFill>
            <a:blip r:embed="rId6"/>
            <a:stretch>
              <a:fillRect l="0" t="0" r="0" b="0"/>
            </a:stretch>
          </a:blipFill>
        </p:spPr>
      </p:sp>
      <p:sp>
        <p:nvSpPr>
          <p:cNvPr name="Freeform 6" id="6"/>
          <p:cNvSpPr/>
          <p:nvPr/>
        </p:nvSpPr>
        <p:spPr>
          <a:xfrm flipH="false" flipV="false" rot="0">
            <a:off x="11860648" y="6682386"/>
            <a:ext cx="6731164" cy="3895661"/>
          </a:xfrm>
          <a:custGeom>
            <a:avLst/>
            <a:gdLst/>
            <a:ahLst/>
            <a:cxnLst/>
            <a:rect r="r" b="b" t="t" l="l"/>
            <a:pathLst>
              <a:path h="3895661" w="6731164">
                <a:moveTo>
                  <a:pt x="0" y="0"/>
                </a:moveTo>
                <a:lnTo>
                  <a:pt x="6731163" y="0"/>
                </a:lnTo>
                <a:lnTo>
                  <a:pt x="6731163" y="3895662"/>
                </a:lnTo>
                <a:lnTo>
                  <a:pt x="0" y="3895662"/>
                </a:lnTo>
                <a:lnTo>
                  <a:pt x="0" y="0"/>
                </a:lnTo>
                <a:close/>
              </a:path>
            </a:pathLst>
          </a:custGeom>
          <a:blipFill>
            <a:blip r:embed="rId7"/>
            <a:stretch>
              <a:fillRect l="0" t="0" r="0" b="0"/>
            </a:stretch>
          </a:blipFill>
        </p:spPr>
      </p:sp>
      <p:sp>
        <p:nvSpPr>
          <p:cNvPr name="Freeform 7" id="7"/>
          <p:cNvSpPr/>
          <p:nvPr/>
        </p:nvSpPr>
        <p:spPr>
          <a:xfrm flipH="false" flipV="false" rot="0">
            <a:off x="14944083" y="7905413"/>
            <a:ext cx="3675074" cy="2705773"/>
          </a:xfrm>
          <a:custGeom>
            <a:avLst/>
            <a:gdLst/>
            <a:ahLst/>
            <a:cxnLst/>
            <a:rect r="r" b="b" t="t" l="l"/>
            <a:pathLst>
              <a:path h="2705773" w="3675074">
                <a:moveTo>
                  <a:pt x="0" y="0"/>
                </a:moveTo>
                <a:lnTo>
                  <a:pt x="3675074" y="0"/>
                </a:lnTo>
                <a:lnTo>
                  <a:pt x="3675074" y="2705774"/>
                </a:lnTo>
                <a:lnTo>
                  <a:pt x="0" y="2705774"/>
                </a:lnTo>
                <a:lnTo>
                  <a:pt x="0" y="0"/>
                </a:lnTo>
                <a:close/>
              </a:path>
            </a:pathLst>
          </a:custGeom>
          <a:blipFill>
            <a:blip r:embed="rId8"/>
            <a:stretch>
              <a:fillRect l="0" t="0" r="0" b="0"/>
            </a:stretch>
          </a:blipFill>
        </p:spPr>
      </p:sp>
      <p:sp>
        <p:nvSpPr>
          <p:cNvPr name="Freeform 8" id="8"/>
          <p:cNvSpPr/>
          <p:nvPr/>
        </p:nvSpPr>
        <p:spPr>
          <a:xfrm flipH="false" flipV="false" rot="0">
            <a:off x="0" y="5775682"/>
            <a:ext cx="7761407" cy="4511318"/>
          </a:xfrm>
          <a:custGeom>
            <a:avLst/>
            <a:gdLst/>
            <a:ahLst/>
            <a:cxnLst/>
            <a:rect r="r" b="b" t="t" l="l"/>
            <a:pathLst>
              <a:path h="4511318" w="7761407">
                <a:moveTo>
                  <a:pt x="0" y="0"/>
                </a:moveTo>
                <a:lnTo>
                  <a:pt x="7761407" y="0"/>
                </a:lnTo>
                <a:lnTo>
                  <a:pt x="7761407" y="4511318"/>
                </a:lnTo>
                <a:lnTo>
                  <a:pt x="0" y="4511318"/>
                </a:lnTo>
                <a:lnTo>
                  <a:pt x="0" y="0"/>
                </a:lnTo>
                <a:close/>
              </a:path>
            </a:pathLst>
          </a:custGeom>
          <a:blipFill>
            <a:blip r:embed="rId9"/>
            <a:stretch>
              <a:fillRect l="0" t="0" r="0" b="0"/>
            </a:stretch>
          </a:blipFill>
        </p:spPr>
      </p:sp>
      <p:sp>
        <p:nvSpPr>
          <p:cNvPr name="Freeform 9" id="9"/>
          <p:cNvSpPr/>
          <p:nvPr/>
        </p:nvSpPr>
        <p:spPr>
          <a:xfrm flipH="false" flipV="false" rot="0">
            <a:off x="3880704" y="9022445"/>
            <a:ext cx="4705320" cy="2529109"/>
          </a:xfrm>
          <a:custGeom>
            <a:avLst/>
            <a:gdLst/>
            <a:ahLst/>
            <a:cxnLst/>
            <a:rect r="r" b="b" t="t" l="l"/>
            <a:pathLst>
              <a:path h="2529109" w="4705320">
                <a:moveTo>
                  <a:pt x="0" y="0"/>
                </a:moveTo>
                <a:lnTo>
                  <a:pt x="4705319" y="0"/>
                </a:lnTo>
                <a:lnTo>
                  <a:pt x="4705319" y="2529110"/>
                </a:lnTo>
                <a:lnTo>
                  <a:pt x="0" y="2529110"/>
                </a:lnTo>
                <a:lnTo>
                  <a:pt x="0" y="0"/>
                </a:lnTo>
                <a:close/>
              </a:path>
            </a:pathLst>
          </a:custGeom>
          <a:blipFill>
            <a:blip r:embed="rId10"/>
            <a:stretch>
              <a:fillRect l="0" t="0" r="0" b="0"/>
            </a:stretch>
          </a:blipFill>
        </p:spPr>
      </p:sp>
      <p:sp>
        <p:nvSpPr>
          <p:cNvPr name="Freeform 10" id="10"/>
          <p:cNvSpPr/>
          <p:nvPr/>
        </p:nvSpPr>
        <p:spPr>
          <a:xfrm flipH="false" flipV="false" rot="3902558">
            <a:off x="-1206196" y="5779173"/>
            <a:ext cx="3106177" cy="3854615"/>
          </a:xfrm>
          <a:custGeom>
            <a:avLst/>
            <a:gdLst/>
            <a:ahLst/>
            <a:cxnLst/>
            <a:rect r="r" b="b" t="t" l="l"/>
            <a:pathLst>
              <a:path h="3854615" w="3106177">
                <a:moveTo>
                  <a:pt x="0" y="0"/>
                </a:moveTo>
                <a:lnTo>
                  <a:pt x="3106177" y="0"/>
                </a:lnTo>
                <a:lnTo>
                  <a:pt x="3106177" y="3854615"/>
                </a:lnTo>
                <a:lnTo>
                  <a:pt x="0" y="3854615"/>
                </a:lnTo>
                <a:lnTo>
                  <a:pt x="0" y="0"/>
                </a:lnTo>
                <a:close/>
              </a:path>
            </a:pathLst>
          </a:custGeom>
          <a:blipFill>
            <a:blip r:embed="rId11"/>
            <a:stretch>
              <a:fillRect l="0" t="0" r="0" b="0"/>
            </a:stretch>
          </a:blipFill>
        </p:spPr>
      </p:sp>
      <p:sp>
        <p:nvSpPr>
          <p:cNvPr name="Freeform 11" id="11"/>
          <p:cNvSpPr/>
          <p:nvPr/>
        </p:nvSpPr>
        <p:spPr>
          <a:xfrm flipH="true" flipV="false" rot="0">
            <a:off x="1905195" y="7469836"/>
            <a:ext cx="1936209" cy="2811185"/>
          </a:xfrm>
          <a:custGeom>
            <a:avLst/>
            <a:gdLst/>
            <a:ahLst/>
            <a:cxnLst/>
            <a:rect r="r" b="b" t="t" l="l"/>
            <a:pathLst>
              <a:path h="2811185" w="1936209">
                <a:moveTo>
                  <a:pt x="1936209" y="0"/>
                </a:moveTo>
                <a:lnTo>
                  <a:pt x="0" y="0"/>
                </a:lnTo>
                <a:lnTo>
                  <a:pt x="0" y="2811185"/>
                </a:lnTo>
                <a:lnTo>
                  <a:pt x="1936209" y="2811185"/>
                </a:lnTo>
                <a:lnTo>
                  <a:pt x="1936209" y="0"/>
                </a:lnTo>
                <a:close/>
              </a:path>
            </a:pathLst>
          </a:custGeom>
          <a:blipFill>
            <a:blip r:embed="rId12"/>
            <a:stretch>
              <a:fillRect l="-709" t="-560" r="-2406" b="0"/>
            </a:stretch>
          </a:blipFill>
        </p:spPr>
      </p:sp>
      <p:sp>
        <p:nvSpPr>
          <p:cNvPr name="Freeform 12" id="12"/>
          <p:cNvSpPr/>
          <p:nvPr/>
        </p:nvSpPr>
        <p:spPr>
          <a:xfrm flipH="false" flipV="false" rot="872898">
            <a:off x="14558391" y="2810631"/>
            <a:ext cx="4446458" cy="887439"/>
          </a:xfrm>
          <a:custGeom>
            <a:avLst/>
            <a:gdLst/>
            <a:ahLst/>
            <a:cxnLst/>
            <a:rect r="r" b="b" t="t" l="l"/>
            <a:pathLst>
              <a:path h="887439" w="4446458">
                <a:moveTo>
                  <a:pt x="0" y="0"/>
                </a:moveTo>
                <a:lnTo>
                  <a:pt x="4446458" y="0"/>
                </a:lnTo>
                <a:lnTo>
                  <a:pt x="4446458" y="887439"/>
                </a:lnTo>
                <a:lnTo>
                  <a:pt x="0" y="887439"/>
                </a:lnTo>
                <a:lnTo>
                  <a:pt x="0" y="0"/>
                </a:lnTo>
                <a:close/>
              </a:path>
            </a:pathLst>
          </a:custGeom>
          <a:blipFill>
            <a:blip r:embed="rId13"/>
            <a:stretch>
              <a:fillRect l="0" t="0" r="0" b="0"/>
            </a:stretch>
          </a:blipFill>
        </p:spPr>
      </p:sp>
      <p:sp>
        <p:nvSpPr>
          <p:cNvPr name="TextBox 13" id="13"/>
          <p:cNvSpPr txBox="true"/>
          <p:nvPr/>
        </p:nvSpPr>
        <p:spPr>
          <a:xfrm rot="0">
            <a:off x="4949279" y="847725"/>
            <a:ext cx="8389441" cy="1584145"/>
          </a:xfrm>
          <a:prstGeom prst="rect">
            <a:avLst/>
          </a:prstGeom>
        </p:spPr>
        <p:txBody>
          <a:bodyPr anchor="t" rtlCol="false" tIns="0" lIns="0" bIns="0" rIns="0">
            <a:spAutoFit/>
          </a:bodyPr>
          <a:lstStyle/>
          <a:p>
            <a:pPr algn="ctr">
              <a:lnSpc>
                <a:spcPts val="12959"/>
              </a:lnSpc>
            </a:pPr>
            <a:r>
              <a:rPr lang="en-US" sz="9257">
                <a:solidFill>
                  <a:srgbClr val="000000"/>
                </a:solidFill>
                <a:latin typeface="Cinzel"/>
                <a:ea typeface="Cinzel"/>
                <a:cs typeface="Cinzel"/>
                <a:sym typeface="Cinzel"/>
              </a:rPr>
              <a:t>Development</a:t>
            </a:r>
          </a:p>
        </p:txBody>
      </p:sp>
      <p:sp>
        <p:nvSpPr>
          <p:cNvPr name="TextBox 14" id="14"/>
          <p:cNvSpPr txBox="true"/>
          <p:nvPr/>
        </p:nvSpPr>
        <p:spPr>
          <a:xfrm rot="0">
            <a:off x="7188498" y="2171142"/>
            <a:ext cx="3911005" cy="788036"/>
          </a:xfrm>
          <a:prstGeom prst="rect">
            <a:avLst/>
          </a:prstGeom>
        </p:spPr>
        <p:txBody>
          <a:bodyPr anchor="t" rtlCol="false" tIns="0" lIns="0" bIns="0" rIns="0">
            <a:spAutoFit/>
          </a:bodyPr>
          <a:lstStyle/>
          <a:p>
            <a:pPr algn="ctr">
              <a:lnSpc>
                <a:spcPts val="6439"/>
              </a:lnSpc>
            </a:pPr>
            <a:r>
              <a:rPr lang="en-US" sz="4599">
                <a:solidFill>
                  <a:srgbClr val="000000"/>
                </a:solidFill>
                <a:latin typeface="Harnet Serif"/>
                <a:ea typeface="Harnet Serif"/>
                <a:cs typeface="Harnet Serif"/>
                <a:sym typeface="Harnet Serif"/>
              </a:rPr>
              <a:t>Enchancements</a:t>
            </a:r>
          </a:p>
        </p:txBody>
      </p:sp>
      <p:sp>
        <p:nvSpPr>
          <p:cNvPr name="TextBox 15" id="15"/>
          <p:cNvSpPr txBox="true"/>
          <p:nvPr/>
        </p:nvSpPr>
        <p:spPr>
          <a:xfrm rot="0">
            <a:off x="3199358" y="3185588"/>
            <a:ext cx="11318857" cy="5837363"/>
          </a:xfrm>
          <a:prstGeom prst="rect">
            <a:avLst/>
          </a:prstGeom>
        </p:spPr>
        <p:txBody>
          <a:bodyPr anchor="t" rtlCol="false" tIns="0" lIns="0" bIns="0" rIns="0">
            <a:spAutoFit/>
          </a:bodyPr>
          <a:lstStyle/>
          <a:p>
            <a:pPr algn="ctr">
              <a:lnSpc>
                <a:spcPts val="5833"/>
              </a:lnSpc>
            </a:pPr>
            <a:r>
              <a:rPr lang="en-US" sz="4166">
                <a:solidFill>
                  <a:srgbClr val="000000"/>
                </a:solidFill>
                <a:latin typeface="Open Sans"/>
                <a:ea typeface="Open Sans"/>
                <a:cs typeface="Open Sans"/>
                <a:sym typeface="Open Sans"/>
              </a:rPr>
              <a:t>If I had more time, I would improve my website’s design and add more historical events from the past to make my website more comprehensive and engaging. At the same time, I would also like to add more functions and interactivity to my website, like a search bar to help users find information more easily.</a:t>
            </a:r>
          </a:p>
        </p:txBody>
      </p:sp>
    </p:spTree>
  </p:cSld>
  <p:clrMapOvr>
    <a:masterClrMapping/>
  </p:clrMapOvr>
  <p:transition spd="slow">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DAGpNPolhJg</dc:identifier>
  <dcterms:modified xsi:type="dcterms:W3CDTF">2011-08-01T06:04:30Z</dcterms:modified>
  <cp:revision>1</cp:revision>
  <dc:title>Englandhistory_teamhat</dc:title>
</cp:coreProperties>
</file>

<file path=docProps/thumbnail.jpeg>
</file>